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</p:sldMasterIdLst>
  <p:notesMasterIdLst>
    <p:notesMasterId r:id="rId13"/>
  </p:notesMasterIdLst>
  <p:handoutMasterIdLst>
    <p:handoutMasterId r:id="rId14"/>
  </p:handoutMasterIdLst>
  <p:sldIdLst>
    <p:sldId id="256" r:id="rId3"/>
    <p:sldId id="267" r:id="rId4"/>
    <p:sldId id="266" r:id="rId5"/>
    <p:sldId id="271" r:id="rId6"/>
    <p:sldId id="262" r:id="rId7"/>
    <p:sldId id="270" r:id="rId8"/>
    <p:sldId id="263" r:id="rId9"/>
    <p:sldId id="264" r:id="rId10"/>
    <p:sldId id="268" r:id="rId11"/>
    <p:sldId id="269" r:id="rId12"/>
  </p:sldIdLst>
  <p:sldSz cx="10080625" cy="7559675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8" autoAdjust="0"/>
    <p:restoredTop sz="94672" autoAdjust="0"/>
  </p:normalViewPr>
  <p:slideViewPr>
    <p:cSldViewPr snapToGrid="0">
      <p:cViewPr varScale="1">
        <p:scale>
          <a:sx n="98" d="100"/>
          <a:sy n="98" d="100"/>
        </p:scale>
        <p:origin x="1548" y="96"/>
      </p:cViewPr>
      <p:guideLst>
        <p:guide orient="horz" pos="2381"/>
        <p:guide pos="31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7" d="100"/>
          <a:sy n="127" d="100"/>
        </p:scale>
        <p:origin x="3630" y="1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0A6DF1-099E-4A10-8BEC-3386A1DA3C4A}" type="doc">
      <dgm:prSet loTypeId="urn:microsoft.com/office/officeart/2005/8/layout/hierarchy2" loCatId="hierarchy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lt-LT"/>
        </a:p>
      </dgm:t>
    </dgm:pt>
    <dgm:pt modelId="{1D111A8D-6FBF-44AE-A027-459297682556}">
      <dgm:prSet phldrT="[Text]" custT="1"/>
      <dgm:spPr/>
      <dgm:t>
        <a:bodyPr/>
        <a:lstStyle/>
        <a:p>
          <a:pPr algn="just">
            <a:spcAft>
              <a:spcPts val="0"/>
            </a:spcAft>
          </a:pPr>
          <a:r>
            <a:rPr lang="lt-LT" sz="1200" dirty="0"/>
            <a:t>•	nebausta už leidimą dirbti nelegalų darbą</a:t>
          </a:r>
        </a:p>
        <a:p>
          <a:pPr algn="just">
            <a:spcAft>
              <a:spcPts val="0"/>
            </a:spcAft>
          </a:pPr>
          <a:endParaRPr lang="lt-LT" sz="1200" dirty="0"/>
        </a:p>
        <a:p>
          <a:pPr algn="just">
            <a:spcAft>
              <a:spcPts val="0"/>
            </a:spcAft>
          </a:pPr>
          <a:r>
            <a:rPr lang="lt-LT" sz="1200" dirty="0"/>
            <a:t>•	nėra pripažinta kalta dėl Lietuvos Respublikoje nelegaliai esančių trečiųjų šalių piliečių darbo ir kt.</a:t>
          </a:r>
        </a:p>
        <a:p>
          <a:pPr algn="just">
            <a:spcAft>
              <a:spcPts val="0"/>
            </a:spcAft>
          </a:pPr>
          <a:endParaRPr lang="lt-LT" sz="1200" dirty="0"/>
        </a:p>
        <a:p>
          <a:pPr algn="just">
            <a:spcAft>
              <a:spcPts val="0"/>
            </a:spcAft>
          </a:pPr>
          <a:r>
            <a:rPr lang="lt-LT" sz="1200" dirty="0"/>
            <a:t>•	įmonės vadovas nebuvo baustas už administracinius nusižengimus, susijusius su asmens darbo ir socialinėmis teisėmis ir kt.</a:t>
          </a:r>
        </a:p>
        <a:p>
          <a:pPr algn="just">
            <a:spcAft>
              <a:spcPts val="0"/>
            </a:spcAft>
          </a:pPr>
          <a:endParaRPr lang="lt-LT" sz="1200" dirty="0"/>
        </a:p>
        <a:p>
          <a:pPr algn="just">
            <a:spcAft>
              <a:spcPts val="0"/>
            </a:spcAft>
          </a:pPr>
          <a:r>
            <a:rPr lang="lt-LT" sz="1200" dirty="0"/>
            <a:t>•	nėra likviduojama, bankrutuojanti arba nevykdanti ekonominės veiklos</a:t>
          </a:r>
        </a:p>
        <a:p>
          <a:pPr algn="just">
            <a:spcAft>
              <a:spcPts val="0"/>
            </a:spcAft>
          </a:pPr>
          <a:endParaRPr lang="lt-LT" sz="1200" dirty="0"/>
        </a:p>
        <a:p>
          <a:pPr algn="just">
            <a:spcAft>
              <a:spcPts val="0"/>
            </a:spcAft>
          </a:pPr>
          <a:r>
            <a:rPr lang="lt-LT" sz="1200" dirty="0"/>
            <a:t>•	neturi didesnės negu 1 bazinės socialinės išmokos dydžio mokestinės nepriemokos</a:t>
          </a:r>
        </a:p>
        <a:p>
          <a:pPr algn="just">
            <a:spcAft>
              <a:spcPts val="0"/>
            </a:spcAft>
          </a:pPr>
          <a:endParaRPr lang="lt-LT" sz="1200" dirty="0"/>
        </a:p>
        <a:p>
          <a:pPr algn="just">
            <a:spcAft>
              <a:spcPts val="0"/>
            </a:spcAft>
          </a:pPr>
          <a:r>
            <a:rPr lang="lt-LT" sz="1200" dirty="0"/>
            <a:t>•	vykdo įsipareigojimus muitinei</a:t>
          </a:r>
        </a:p>
        <a:p>
          <a:pPr algn="just">
            <a:spcAft>
              <a:spcPts val="0"/>
            </a:spcAft>
          </a:pPr>
          <a:endParaRPr lang="lt-LT" sz="1200" dirty="0"/>
        </a:p>
        <a:p>
          <a:pPr algn="just">
            <a:spcAft>
              <a:spcPts val="0"/>
            </a:spcAft>
          </a:pPr>
          <a:r>
            <a:rPr lang="lt-LT" sz="1200" dirty="0"/>
            <a:t>•	nebuvo nustatyta, kad yra rimtas pagrindas manyti, kad įmonė yra fiktyvi</a:t>
          </a:r>
        </a:p>
        <a:p>
          <a:pPr algn="just">
            <a:spcAft>
              <a:spcPts val="0"/>
            </a:spcAft>
          </a:pPr>
          <a:endParaRPr lang="lt-LT" sz="1200" dirty="0"/>
        </a:p>
        <a:p>
          <a:pPr algn="just">
            <a:spcAft>
              <a:spcPts val="0"/>
            </a:spcAft>
          </a:pPr>
          <a:r>
            <a:rPr lang="lt-LT" sz="1200" dirty="0"/>
            <a:t>•	vykdo Lietuvos Respublikoje veiklą, kuria siekiama pelno, ne trumpiau kaip pastaruosius 3 metus</a:t>
          </a:r>
        </a:p>
        <a:p>
          <a:pPr algn="just">
            <a:spcAft>
              <a:spcPts val="0"/>
            </a:spcAft>
          </a:pPr>
          <a:endParaRPr lang="lt-LT" sz="1200" dirty="0"/>
        </a:p>
        <a:p>
          <a:pPr algn="just">
            <a:spcAft>
              <a:spcPts val="0"/>
            </a:spcAft>
          </a:pPr>
          <a:r>
            <a:rPr lang="lt-LT" sz="1200" dirty="0"/>
            <a:t>•	veiklą srityje pagal ekonominės veiklos rūšį, pagal prašo būti įtraukta į patvirtintų įmonių sąrašą, vykdo ne trumpiau kaip 2 metus</a:t>
          </a:r>
        </a:p>
        <a:p>
          <a:pPr algn="just">
            <a:spcAft>
              <a:spcPts val="0"/>
            </a:spcAft>
          </a:pPr>
          <a:endParaRPr lang="lt-LT" sz="1200" dirty="0"/>
        </a:p>
        <a:p>
          <a:pPr algn="just">
            <a:spcAft>
              <a:spcPts val="0"/>
            </a:spcAft>
          </a:pPr>
          <a:r>
            <a:rPr lang="lt-LT" sz="1200" dirty="0"/>
            <a:t>•	nevykdo laikinojo įdarbinimo veiklos</a:t>
          </a:r>
        </a:p>
        <a:p>
          <a:pPr algn="just">
            <a:spcAft>
              <a:spcPts val="0"/>
            </a:spcAft>
          </a:pPr>
          <a:endParaRPr lang="lt-LT" sz="1200" dirty="0"/>
        </a:p>
        <a:p>
          <a:pPr algn="just">
            <a:spcAft>
              <a:spcPts val="0"/>
            </a:spcAft>
          </a:pPr>
          <a:r>
            <a:rPr lang="lt-LT" sz="1200" dirty="0"/>
            <a:t>•	turi užsieniečių įdarbinimo patirties</a:t>
          </a:r>
        </a:p>
        <a:p>
          <a:pPr algn="ctr">
            <a:spcAft>
              <a:spcPct val="35000"/>
            </a:spcAft>
          </a:pPr>
          <a:endParaRPr lang="lt-LT" sz="800" dirty="0"/>
        </a:p>
      </dgm:t>
    </dgm:pt>
    <dgm:pt modelId="{A54F6334-2487-43A9-A208-19C7FF9930FE}" type="parTrans" cxnId="{38767645-FDA9-43A5-9A59-CCAD77AA4973}">
      <dgm:prSet/>
      <dgm:spPr/>
      <dgm:t>
        <a:bodyPr/>
        <a:lstStyle/>
        <a:p>
          <a:endParaRPr lang="lt-LT"/>
        </a:p>
      </dgm:t>
    </dgm:pt>
    <dgm:pt modelId="{C363A13C-34FC-4D77-B8CF-39304B08AE4D}" type="sibTrans" cxnId="{38767645-FDA9-43A5-9A59-CCAD77AA4973}">
      <dgm:prSet/>
      <dgm:spPr/>
      <dgm:t>
        <a:bodyPr/>
        <a:lstStyle/>
        <a:p>
          <a:endParaRPr lang="lt-LT"/>
        </a:p>
      </dgm:t>
    </dgm:pt>
    <dgm:pt modelId="{BAD8D81B-B903-4420-A6E6-16D50938D04C}">
      <dgm:prSet phldrT="[Text]" custT="1"/>
      <dgm:spPr/>
      <dgm:t>
        <a:bodyPr/>
        <a:lstStyle/>
        <a:p>
          <a:pPr algn="just"/>
          <a:r>
            <a:rPr lang="lt-LT" sz="1200" dirty="0"/>
            <a:t>•	su Lietuvos Respublikos Vyriausybe arba jos įgaliota institucija Lietuvos Respublikos investicijų įstatymo nustatyta tvarka yra sudariusi investicijų sutartį</a:t>
          </a:r>
        </a:p>
      </dgm:t>
    </dgm:pt>
    <dgm:pt modelId="{EAC59C94-EFFB-4AC0-AB77-C3087C4B94FA}" type="parTrans" cxnId="{5FF15C20-B758-478D-9D0B-EBDFE60AF632}">
      <dgm:prSet/>
      <dgm:spPr/>
      <dgm:t>
        <a:bodyPr/>
        <a:lstStyle/>
        <a:p>
          <a:endParaRPr lang="lt-LT"/>
        </a:p>
      </dgm:t>
    </dgm:pt>
    <dgm:pt modelId="{FD33E41A-9973-462B-9B99-703118E87923}" type="sibTrans" cxnId="{5FF15C20-B758-478D-9D0B-EBDFE60AF632}">
      <dgm:prSet/>
      <dgm:spPr/>
      <dgm:t>
        <a:bodyPr/>
        <a:lstStyle/>
        <a:p>
          <a:endParaRPr lang="lt-LT"/>
        </a:p>
      </dgm:t>
    </dgm:pt>
    <dgm:pt modelId="{1B123A31-C54B-4B52-8071-87EBBA25064A}">
      <dgm:prSet phldrT="[Text]" custT="1"/>
      <dgm:spPr/>
      <dgm:t>
        <a:bodyPr/>
        <a:lstStyle/>
        <a:p>
          <a:pPr algn="just"/>
          <a:r>
            <a:rPr lang="lt-LT" sz="1200" dirty="0"/>
            <a:t>•	visą darbo laiką dirba 10 ar daugiau darbuotojų</a:t>
          </a:r>
        </a:p>
        <a:p>
          <a:pPr algn="just"/>
          <a:endParaRPr lang="lt-LT" sz="1200" dirty="0"/>
        </a:p>
        <a:p>
          <a:pPr algn="just"/>
          <a:r>
            <a:rPr lang="lt-LT" sz="1200" dirty="0"/>
            <a:t>•	pajamos sudaro ne mažiau kaip 500 000 eurų per metus</a:t>
          </a:r>
        </a:p>
        <a:p>
          <a:pPr algn="just"/>
          <a:endParaRPr lang="lt-LT" sz="1200" dirty="0"/>
        </a:p>
        <a:p>
          <a:pPr algn="just"/>
          <a:r>
            <a:rPr lang="lt-LT" sz="1200" dirty="0"/>
            <a:t>•	vidutinis mėnesinis darbo užmokestis – ne mažesnis nei minimalioji mėnesinė alga, padauginta iš koeficiento 1,3</a:t>
          </a:r>
        </a:p>
      </dgm:t>
    </dgm:pt>
    <dgm:pt modelId="{C8EE5814-BFDF-4372-9F98-A26BF128BBF5}" type="parTrans" cxnId="{3745184D-3EDC-4BD5-A1CA-F78F2CB6FCEB}">
      <dgm:prSet/>
      <dgm:spPr/>
      <dgm:t>
        <a:bodyPr/>
        <a:lstStyle/>
        <a:p>
          <a:endParaRPr lang="lt-LT"/>
        </a:p>
      </dgm:t>
    </dgm:pt>
    <dgm:pt modelId="{6D36F0C3-618F-4C87-9C35-B91B241136A2}" type="sibTrans" cxnId="{3745184D-3EDC-4BD5-A1CA-F78F2CB6FCEB}">
      <dgm:prSet/>
      <dgm:spPr/>
      <dgm:t>
        <a:bodyPr/>
        <a:lstStyle/>
        <a:p>
          <a:endParaRPr lang="lt-LT"/>
        </a:p>
      </dgm:t>
    </dgm:pt>
    <dgm:pt modelId="{70327F0D-5FE7-4C65-AF8F-0049BD464379}">
      <dgm:prSet custT="1"/>
      <dgm:spPr/>
      <dgm:t>
        <a:bodyPr/>
        <a:lstStyle/>
        <a:p>
          <a:pPr algn="just"/>
          <a:r>
            <a:rPr lang="lt-LT" sz="1200" dirty="0"/>
            <a:t>•	kapitalo investicijos pasiekė ne mažesnę kaip vieno milijono eurų sumą</a:t>
          </a:r>
        </a:p>
      </dgm:t>
    </dgm:pt>
    <dgm:pt modelId="{CF27951B-6382-4FB1-9727-E660F215AE5D}" type="parTrans" cxnId="{A1058FE5-4BB7-4FEA-80DB-6D6B30553B2D}">
      <dgm:prSet/>
      <dgm:spPr/>
      <dgm:t>
        <a:bodyPr/>
        <a:lstStyle/>
        <a:p>
          <a:endParaRPr lang="lt-LT"/>
        </a:p>
      </dgm:t>
    </dgm:pt>
    <dgm:pt modelId="{31B64B76-E0B8-47A7-B66F-39FDEAFEC1FD}" type="sibTrans" cxnId="{A1058FE5-4BB7-4FEA-80DB-6D6B30553B2D}">
      <dgm:prSet/>
      <dgm:spPr/>
      <dgm:t>
        <a:bodyPr/>
        <a:lstStyle/>
        <a:p>
          <a:endParaRPr lang="lt-LT"/>
        </a:p>
      </dgm:t>
    </dgm:pt>
    <dgm:pt modelId="{23D79D48-73A5-4B4A-9332-0F0E6D5A546E}" type="pres">
      <dgm:prSet presAssocID="{1C0A6DF1-099E-4A10-8BEC-3386A1DA3C4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DDBAD54-2AE2-4AE8-BDC7-943AD7CDC5DD}" type="pres">
      <dgm:prSet presAssocID="{1D111A8D-6FBF-44AE-A027-459297682556}" presName="root1" presStyleCnt="0"/>
      <dgm:spPr/>
    </dgm:pt>
    <dgm:pt modelId="{A8EB8157-F460-46A6-869C-F4F6F642A8D8}" type="pres">
      <dgm:prSet presAssocID="{1D111A8D-6FBF-44AE-A027-459297682556}" presName="LevelOneTextNode" presStyleLbl="node0" presStyleIdx="0" presStyleCnt="1" custScaleX="154776" custScaleY="351028" custLinFactNeighborX="2825" custLinFactNeighborY="-10">
        <dgm:presLayoutVars>
          <dgm:chPref val="3"/>
        </dgm:presLayoutVars>
      </dgm:prSet>
      <dgm:spPr/>
    </dgm:pt>
    <dgm:pt modelId="{D862D9B0-8746-404D-BE18-A5DD72DC6E26}" type="pres">
      <dgm:prSet presAssocID="{1D111A8D-6FBF-44AE-A027-459297682556}" presName="level2hierChild" presStyleCnt="0"/>
      <dgm:spPr/>
    </dgm:pt>
    <dgm:pt modelId="{65D9E451-25E1-43D4-AFAB-DF69C77BAFFA}" type="pres">
      <dgm:prSet presAssocID="{C8EE5814-BFDF-4372-9F98-A26BF128BBF5}" presName="conn2-1" presStyleLbl="parChTrans1D2" presStyleIdx="0" presStyleCnt="3"/>
      <dgm:spPr/>
    </dgm:pt>
    <dgm:pt modelId="{74F25558-BB53-48C7-AC40-630A959B1703}" type="pres">
      <dgm:prSet presAssocID="{C8EE5814-BFDF-4372-9F98-A26BF128BBF5}" presName="connTx" presStyleLbl="parChTrans1D2" presStyleIdx="0" presStyleCnt="3"/>
      <dgm:spPr/>
    </dgm:pt>
    <dgm:pt modelId="{20C7C6D6-2886-4FFA-90D9-4BABB9B51C10}" type="pres">
      <dgm:prSet presAssocID="{1B123A31-C54B-4B52-8071-87EBBA25064A}" presName="root2" presStyleCnt="0"/>
      <dgm:spPr/>
    </dgm:pt>
    <dgm:pt modelId="{12C62D59-AEEA-442E-BD2A-23EE17522B04}" type="pres">
      <dgm:prSet presAssocID="{1B123A31-C54B-4B52-8071-87EBBA25064A}" presName="LevelTwoTextNode" presStyleLbl="node2" presStyleIdx="0" presStyleCnt="3" custScaleY="142946" custLinFactNeighborX="164" custLinFactNeighborY="1266">
        <dgm:presLayoutVars>
          <dgm:chPref val="3"/>
        </dgm:presLayoutVars>
      </dgm:prSet>
      <dgm:spPr/>
    </dgm:pt>
    <dgm:pt modelId="{01D4B5DC-53CF-4D46-8C64-D2EC0C28289D}" type="pres">
      <dgm:prSet presAssocID="{1B123A31-C54B-4B52-8071-87EBBA25064A}" presName="level3hierChild" presStyleCnt="0"/>
      <dgm:spPr/>
    </dgm:pt>
    <dgm:pt modelId="{C7AEDB37-4F09-47A7-881C-DAF48633E626}" type="pres">
      <dgm:prSet presAssocID="{CF27951B-6382-4FB1-9727-E660F215AE5D}" presName="conn2-1" presStyleLbl="parChTrans1D2" presStyleIdx="1" presStyleCnt="3"/>
      <dgm:spPr/>
    </dgm:pt>
    <dgm:pt modelId="{4451EC1F-0B9D-47EB-81B1-5F388BEEC47C}" type="pres">
      <dgm:prSet presAssocID="{CF27951B-6382-4FB1-9727-E660F215AE5D}" presName="connTx" presStyleLbl="parChTrans1D2" presStyleIdx="1" presStyleCnt="3"/>
      <dgm:spPr/>
    </dgm:pt>
    <dgm:pt modelId="{BA04AB4D-E846-410F-B008-D6A33E32B860}" type="pres">
      <dgm:prSet presAssocID="{70327F0D-5FE7-4C65-AF8F-0049BD464379}" presName="root2" presStyleCnt="0"/>
      <dgm:spPr/>
    </dgm:pt>
    <dgm:pt modelId="{4EF3B878-BE34-4ADE-95AA-EB2B42AC558D}" type="pres">
      <dgm:prSet presAssocID="{70327F0D-5FE7-4C65-AF8F-0049BD464379}" presName="LevelTwoTextNode" presStyleLbl="node2" presStyleIdx="1" presStyleCnt="3" custScaleY="47692">
        <dgm:presLayoutVars>
          <dgm:chPref val="3"/>
        </dgm:presLayoutVars>
      </dgm:prSet>
      <dgm:spPr/>
    </dgm:pt>
    <dgm:pt modelId="{6D0263C9-7016-4BC1-B3BE-CD08ADBD4616}" type="pres">
      <dgm:prSet presAssocID="{70327F0D-5FE7-4C65-AF8F-0049BD464379}" presName="level3hierChild" presStyleCnt="0"/>
      <dgm:spPr/>
    </dgm:pt>
    <dgm:pt modelId="{78281F4B-6FE4-44A7-9AD2-C0C38761B047}" type="pres">
      <dgm:prSet presAssocID="{EAC59C94-EFFB-4AC0-AB77-C3087C4B94FA}" presName="conn2-1" presStyleLbl="parChTrans1D2" presStyleIdx="2" presStyleCnt="3"/>
      <dgm:spPr/>
    </dgm:pt>
    <dgm:pt modelId="{DEA3DCF4-D0FE-468C-85FB-FAEEB00A9D83}" type="pres">
      <dgm:prSet presAssocID="{EAC59C94-EFFB-4AC0-AB77-C3087C4B94FA}" presName="connTx" presStyleLbl="parChTrans1D2" presStyleIdx="2" presStyleCnt="3"/>
      <dgm:spPr/>
    </dgm:pt>
    <dgm:pt modelId="{7D25761C-4470-4A8C-9098-091E4B8044C0}" type="pres">
      <dgm:prSet presAssocID="{BAD8D81B-B903-4420-A6E6-16D50938D04C}" presName="root2" presStyleCnt="0"/>
      <dgm:spPr/>
    </dgm:pt>
    <dgm:pt modelId="{3256F54D-941C-44E6-83AB-432692238DCD}" type="pres">
      <dgm:prSet presAssocID="{BAD8D81B-B903-4420-A6E6-16D50938D04C}" presName="LevelTwoTextNode" presStyleLbl="node2" presStyleIdx="2" presStyleCnt="3" custScaleY="76384">
        <dgm:presLayoutVars>
          <dgm:chPref val="3"/>
        </dgm:presLayoutVars>
      </dgm:prSet>
      <dgm:spPr/>
    </dgm:pt>
    <dgm:pt modelId="{37E17F90-F205-41CC-8B09-1CB241650359}" type="pres">
      <dgm:prSet presAssocID="{BAD8D81B-B903-4420-A6E6-16D50938D04C}" presName="level3hierChild" presStyleCnt="0"/>
      <dgm:spPr/>
    </dgm:pt>
  </dgm:ptLst>
  <dgm:cxnLst>
    <dgm:cxn modelId="{5FF15C20-B758-478D-9D0B-EBDFE60AF632}" srcId="{1D111A8D-6FBF-44AE-A027-459297682556}" destId="{BAD8D81B-B903-4420-A6E6-16D50938D04C}" srcOrd="2" destOrd="0" parTransId="{EAC59C94-EFFB-4AC0-AB77-C3087C4B94FA}" sibTransId="{FD33E41A-9973-462B-9B99-703118E87923}"/>
    <dgm:cxn modelId="{06FE753E-5654-4692-AB98-B0E3558C9D4F}" type="presOf" srcId="{1D111A8D-6FBF-44AE-A027-459297682556}" destId="{A8EB8157-F460-46A6-869C-F4F6F642A8D8}" srcOrd="0" destOrd="0" presId="urn:microsoft.com/office/officeart/2005/8/layout/hierarchy2"/>
    <dgm:cxn modelId="{3B1DFE5E-285E-47B6-A17E-0F270B6FDC30}" type="presOf" srcId="{1C0A6DF1-099E-4A10-8BEC-3386A1DA3C4A}" destId="{23D79D48-73A5-4B4A-9332-0F0E6D5A546E}" srcOrd="0" destOrd="0" presId="urn:microsoft.com/office/officeart/2005/8/layout/hierarchy2"/>
    <dgm:cxn modelId="{38767645-FDA9-43A5-9A59-CCAD77AA4973}" srcId="{1C0A6DF1-099E-4A10-8BEC-3386A1DA3C4A}" destId="{1D111A8D-6FBF-44AE-A027-459297682556}" srcOrd="0" destOrd="0" parTransId="{A54F6334-2487-43A9-A208-19C7FF9930FE}" sibTransId="{C363A13C-34FC-4D77-B8CF-39304B08AE4D}"/>
    <dgm:cxn modelId="{3745184D-3EDC-4BD5-A1CA-F78F2CB6FCEB}" srcId="{1D111A8D-6FBF-44AE-A027-459297682556}" destId="{1B123A31-C54B-4B52-8071-87EBBA25064A}" srcOrd="0" destOrd="0" parTransId="{C8EE5814-BFDF-4372-9F98-A26BF128BBF5}" sibTransId="{6D36F0C3-618F-4C87-9C35-B91B241136A2}"/>
    <dgm:cxn modelId="{F6416373-7041-42B7-9FCE-63401E32ED1D}" type="presOf" srcId="{1B123A31-C54B-4B52-8071-87EBBA25064A}" destId="{12C62D59-AEEA-442E-BD2A-23EE17522B04}" srcOrd="0" destOrd="0" presId="urn:microsoft.com/office/officeart/2005/8/layout/hierarchy2"/>
    <dgm:cxn modelId="{8281E17D-3067-4F0A-9BE0-1244A3A574BE}" type="presOf" srcId="{CF27951B-6382-4FB1-9727-E660F215AE5D}" destId="{C7AEDB37-4F09-47A7-881C-DAF48633E626}" srcOrd="0" destOrd="0" presId="urn:microsoft.com/office/officeart/2005/8/layout/hierarchy2"/>
    <dgm:cxn modelId="{4AAE539C-0FFF-4158-A861-0529E42E2357}" type="presOf" srcId="{BAD8D81B-B903-4420-A6E6-16D50938D04C}" destId="{3256F54D-941C-44E6-83AB-432692238DCD}" srcOrd="0" destOrd="0" presId="urn:microsoft.com/office/officeart/2005/8/layout/hierarchy2"/>
    <dgm:cxn modelId="{97E72A9E-F647-4FAB-88AF-7AB3300EC98A}" type="presOf" srcId="{EAC59C94-EFFB-4AC0-AB77-C3087C4B94FA}" destId="{DEA3DCF4-D0FE-468C-85FB-FAEEB00A9D83}" srcOrd="1" destOrd="0" presId="urn:microsoft.com/office/officeart/2005/8/layout/hierarchy2"/>
    <dgm:cxn modelId="{F9B3A7A5-7CD0-49C1-8A5A-3E947004A988}" type="presOf" srcId="{70327F0D-5FE7-4C65-AF8F-0049BD464379}" destId="{4EF3B878-BE34-4ADE-95AA-EB2B42AC558D}" srcOrd="0" destOrd="0" presId="urn:microsoft.com/office/officeart/2005/8/layout/hierarchy2"/>
    <dgm:cxn modelId="{81C0BABB-A38F-42E3-91F2-9B291B73D2EF}" type="presOf" srcId="{C8EE5814-BFDF-4372-9F98-A26BF128BBF5}" destId="{65D9E451-25E1-43D4-AFAB-DF69C77BAFFA}" srcOrd="0" destOrd="0" presId="urn:microsoft.com/office/officeart/2005/8/layout/hierarchy2"/>
    <dgm:cxn modelId="{BB7F23BE-6FF5-40EB-A9A1-E5B04D5E4D23}" type="presOf" srcId="{CF27951B-6382-4FB1-9727-E660F215AE5D}" destId="{4451EC1F-0B9D-47EB-81B1-5F388BEEC47C}" srcOrd="1" destOrd="0" presId="urn:microsoft.com/office/officeart/2005/8/layout/hierarchy2"/>
    <dgm:cxn modelId="{E1C5DAD4-DAAE-48BD-8A2D-E544628EDE0F}" type="presOf" srcId="{EAC59C94-EFFB-4AC0-AB77-C3087C4B94FA}" destId="{78281F4B-6FE4-44A7-9AD2-C0C38761B047}" srcOrd="0" destOrd="0" presId="urn:microsoft.com/office/officeart/2005/8/layout/hierarchy2"/>
    <dgm:cxn modelId="{305D16DE-7785-4B71-B6AE-5EDEB5A849C8}" type="presOf" srcId="{C8EE5814-BFDF-4372-9F98-A26BF128BBF5}" destId="{74F25558-BB53-48C7-AC40-630A959B1703}" srcOrd="1" destOrd="0" presId="urn:microsoft.com/office/officeart/2005/8/layout/hierarchy2"/>
    <dgm:cxn modelId="{A1058FE5-4BB7-4FEA-80DB-6D6B30553B2D}" srcId="{1D111A8D-6FBF-44AE-A027-459297682556}" destId="{70327F0D-5FE7-4C65-AF8F-0049BD464379}" srcOrd="1" destOrd="0" parTransId="{CF27951B-6382-4FB1-9727-E660F215AE5D}" sibTransId="{31B64B76-E0B8-47A7-B66F-39FDEAFEC1FD}"/>
    <dgm:cxn modelId="{51B32736-1E2F-4190-9C54-7E0BB9C9AC49}" type="presParOf" srcId="{23D79D48-73A5-4B4A-9332-0F0E6D5A546E}" destId="{5DDBAD54-2AE2-4AE8-BDC7-943AD7CDC5DD}" srcOrd="0" destOrd="0" presId="urn:microsoft.com/office/officeart/2005/8/layout/hierarchy2"/>
    <dgm:cxn modelId="{61459D79-FB52-4F4A-9A18-6622710DA07D}" type="presParOf" srcId="{5DDBAD54-2AE2-4AE8-BDC7-943AD7CDC5DD}" destId="{A8EB8157-F460-46A6-869C-F4F6F642A8D8}" srcOrd="0" destOrd="0" presId="urn:microsoft.com/office/officeart/2005/8/layout/hierarchy2"/>
    <dgm:cxn modelId="{FE8F8D86-0E70-46D4-AA48-E2C7F4DF9AC0}" type="presParOf" srcId="{5DDBAD54-2AE2-4AE8-BDC7-943AD7CDC5DD}" destId="{D862D9B0-8746-404D-BE18-A5DD72DC6E26}" srcOrd="1" destOrd="0" presId="urn:microsoft.com/office/officeart/2005/8/layout/hierarchy2"/>
    <dgm:cxn modelId="{D68AAFEE-62B3-45A0-85A3-4D72C2032EB7}" type="presParOf" srcId="{D862D9B0-8746-404D-BE18-A5DD72DC6E26}" destId="{65D9E451-25E1-43D4-AFAB-DF69C77BAFFA}" srcOrd="0" destOrd="0" presId="urn:microsoft.com/office/officeart/2005/8/layout/hierarchy2"/>
    <dgm:cxn modelId="{9699B44A-3E55-4333-B94E-C6CABBBB3D37}" type="presParOf" srcId="{65D9E451-25E1-43D4-AFAB-DF69C77BAFFA}" destId="{74F25558-BB53-48C7-AC40-630A959B1703}" srcOrd="0" destOrd="0" presId="urn:microsoft.com/office/officeart/2005/8/layout/hierarchy2"/>
    <dgm:cxn modelId="{9579A333-F2E6-4446-83C2-3A27FFDBAE5A}" type="presParOf" srcId="{D862D9B0-8746-404D-BE18-A5DD72DC6E26}" destId="{20C7C6D6-2886-4FFA-90D9-4BABB9B51C10}" srcOrd="1" destOrd="0" presId="urn:microsoft.com/office/officeart/2005/8/layout/hierarchy2"/>
    <dgm:cxn modelId="{D51712FE-7AAC-4FE2-9BF3-5086E9FCFE85}" type="presParOf" srcId="{20C7C6D6-2886-4FFA-90D9-4BABB9B51C10}" destId="{12C62D59-AEEA-442E-BD2A-23EE17522B04}" srcOrd="0" destOrd="0" presId="urn:microsoft.com/office/officeart/2005/8/layout/hierarchy2"/>
    <dgm:cxn modelId="{522AC343-7A49-410E-B735-2582366B12CC}" type="presParOf" srcId="{20C7C6D6-2886-4FFA-90D9-4BABB9B51C10}" destId="{01D4B5DC-53CF-4D46-8C64-D2EC0C28289D}" srcOrd="1" destOrd="0" presId="urn:microsoft.com/office/officeart/2005/8/layout/hierarchy2"/>
    <dgm:cxn modelId="{DD4933C7-37BB-4E75-B4AA-F7EBF13F3DBD}" type="presParOf" srcId="{D862D9B0-8746-404D-BE18-A5DD72DC6E26}" destId="{C7AEDB37-4F09-47A7-881C-DAF48633E626}" srcOrd="2" destOrd="0" presId="urn:microsoft.com/office/officeart/2005/8/layout/hierarchy2"/>
    <dgm:cxn modelId="{61EF10F9-4133-464A-80E3-42BD83EFF690}" type="presParOf" srcId="{C7AEDB37-4F09-47A7-881C-DAF48633E626}" destId="{4451EC1F-0B9D-47EB-81B1-5F388BEEC47C}" srcOrd="0" destOrd="0" presId="urn:microsoft.com/office/officeart/2005/8/layout/hierarchy2"/>
    <dgm:cxn modelId="{8425E558-D9EF-41A1-A7EA-7ED38A242740}" type="presParOf" srcId="{D862D9B0-8746-404D-BE18-A5DD72DC6E26}" destId="{BA04AB4D-E846-410F-B008-D6A33E32B860}" srcOrd="3" destOrd="0" presId="urn:microsoft.com/office/officeart/2005/8/layout/hierarchy2"/>
    <dgm:cxn modelId="{0C70C8C9-12C3-4F05-87CA-AAD8D2BA6723}" type="presParOf" srcId="{BA04AB4D-E846-410F-B008-D6A33E32B860}" destId="{4EF3B878-BE34-4ADE-95AA-EB2B42AC558D}" srcOrd="0" destOrd="0" presId="urn:microsoft.com/office/officeart/2005/8/layout/hierarchy2"/>
    <dgm:cxn modelId="{AECD19EE-7142-4019-AB40-644D589E3D23}" type="presParOf" srcId="{BA04AB4D-E846-410F-B008-D6A33E32B860}" destId="{6D0263C9-7016-4BC1-B3BE-CD08ADBD4616}" srcOrd="1" destOrd="0" presId="urn:microsoft.com/office/officeart/2005/8/layout/hierarchy2"/>
    <dgm:cxn modelId="{BB42A554-F10B-4411-A949-58C72FF0E645}" type="presParOf" srcId="{D862D9B0-8746-404D-BE18-A5DD72DC6E26}" destId="{78281F4B-6FE4-44A7-9AD2-C0C38761B047}" srcOrd="4" destOrd="0" presId="urn:microsoft.com/office/officeart/2005/8/layout/hierarchy2"/>
    <dgm:cxn modelId="{94A714A4-35D2-43EA-A1E2-656528665171}" type="presParOf" srcId="{78281F4B-6FE4-44A7-9AD2-C0C38761B047}" destId="{DEA3DCF4-D0FE-468C-85FB-FAEEB00A9D83}" srcOrd="0" destOrd="0" presId="urn:microsoft.com/office/officeart/2005/8/layout/hierarchy2"/>
    <dgm:cxn modelId="{D2E13AE2-72ED-4248-BFA5-B5CE9A49BD9D}" type="presParOf" srcId="{D862D9B0-8746-404D-BE18-A5DD72DC6E26}" destId="{7D25761C-4470-4A8C-9098-091E4B8044C0}" srcOrd="5" destOrd="0" presId="urn:microsoft.com/office/officeart/2005/8/layout/hierarchy2"/>
    <dgm:cxn modelId="{8109BE3B-FC6D-472C-9696-15D12FC798D9}" type="presParOf" srcId="{7D25761C-4470-4A8C-9098-091E4B8044C0}" destId="{3256F54D-941C-44E6-83AB-432692238DCD}" srcOrd="0" destOrd="0" presId="urn:microsoft.com/office/officeart/2005/8/layout/hierarchy2"/>
    <dgm:cxn modelId="{9D0484F0-08C3-4E1B-BE29-32B69412728D}" type="presParOf" srcId="{7D25761C-4470-4A8C-9098-091E4B8044C0}" destId="{37E17F90-F205-41CC-8B09-1CB24165035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CE94B4-D311-40F8-B93F-68D75A05CF05}" type="doc">
      <dgm:prSet loTypeId="urn:microsoft.com/office/officeart/2005/8/layout/process2" loCatId="process" qsTypeId="urn:microsoft.com/office/officeart/2005/8/quickstyle/simple1" qsCatId="simple" csTypeId="urn:microsoft.com/office/officeart/2005/8/colors/accent5_4" csCatId="accent5" phldr="1"/>
      <dgm:spPr/>
    </dgm:pt>
    <dgm:pt modelId="{8FA2C405-5DE7-4B1B-A5F9-6038FA4F4ADD}">
      <dgm:prSet phldrT="[Text]"/>
      <dgm:spPr/>
      <dgm:t>
        <a:bodyPr/>
        <a:lstStyle/>
        <a:p>
          <a:r>
            <a:rPr lang="lt-LT" dirty="0" err="1"/>
            <a:t>migracija.lt</a:t>
          </a:r>
          <a:endParaRPr lang="lt-LT" dirty="0"/>
        </a:p>
      </dgm:t>
    </dgm:pt>
    <dgm:pt modelId="{449B8DD9-9F41-4A1F-AFEF-9B0D0CF067E5}" type="parTrans" cxnId="{85F9AE10-AA15-4E4B-BB97-2F9E6BBD4D1B}">
      <dgm:prSet/>
      <dgm:spPr/>
      <dgm:t>
        <a:bodyPr/>
        <a:lstStyle/>
        <a:p>
          <a:endParaRPr lang="lt-LT"/>
        </a:p>
      </dgm:t>
    </dgm:pt>
    <dgm:pt modelId="{B394F541-7E10-45C5-9EF8-580265927A73}" type="sibTrans" cxnId="{85F9AE10-AA15-4E4B-BB97-2F9E6BBD4D1B}">
      <dgm:prSet/>
      <dgm:spPr/>
      <dgm:t>
        <a:bodyPr/>
        <a:lstStyle/>
        <a:p>
          <a:endParaRPr lang="lt-LT"/>
        </a:p>
      </dgm:t>
    </dgm:pt>
    <dgm:pt modelId="{62EDB132-2AAA-4CBD-AA38-13A9209CED4F}">
      <dgm:prSet phldrT="[Text]"/>
      <dgm:spPr/>
      <dgm:t>
        <a:bodyPr/>
        <a:lstStyle/>
        <a:p>
          <a:r>
            <a:rPr lang="lt-LT" dirty="0"/>
            <a:t>Informacija apie paslaugas</a:t>
          </a:r>
        </a:p>
      </dgm:t>
    </dgm:pt>
    <dgm:pt modelId="{627EF88E-9234-4A7C-B4C9-F60F7E455E14}" type="parTrans" cxnId="{0C99930D-1489-4761-82CB-02DBFBEDD098}">
      <dgm:prSet/>
      <dgm:spPr/>
      <dgm:t>
        <a:bodyPr/>
        <a:lstStyle/>
        <a:p>
          <a:endParaRPr lang="lt-LT"/>
        </a:p>
      </dgm:t>
    </dgm:pt>
    <dgm:pt modelId="{8AB015D0-63CF-4F27-A747-EBFF3BA2A2FD}" type="sibTrans" cxnId="{0C99930D-1489-4761-82CB-02DBFBEDD098}">
      <dgm:prSet/>
      <dgm:spPr/>
      <dgm:t>
        <a:bodyPr/>
        <a:lstStyle/>
        <a:p>
          <a:endParaRPr lang="lt-LT"/>
        </a:p>
      </dgm:t>
    </dgm:pt>
    <dgm:pt modelId="{6BA89C7C-E8D6-4002-8372-4D2048C2F5EB}">
      <dgm:prSet phldrT="[Text]"/>
      <dgm:spPr/>
      <dgm:t>
        <a:bodyPr/>
        <a:lstStyle/>
        <a:p>
          <a:r>
            <a:rPr lang="lt-LT" dirty="0"/>
            <a:t>Kaip pateikti prašymą dėl įtraukimo į Patvirtintų įmonių sąrašą?</a:t>
          </a:r>
        </a:p>
      </dgm:t>
    </dgm:pt>
    <dgm:pt modelId="{D99B1AF0-299E-4CBC-9D5D-1504841851EC}" type="parTrans" cxnId="{989C6D9D-9237-48BF-9427-F0837AD6779E}">
      <dgm:prSet/>
      <dgm:spPr/>
      <dgm:t>
        <a:bodyPr/>
        <a:lstStyle/>
        <a:p>
          <a:endParaRPr lang="lt-LT"/>
        </a:p>
      </dgm:t>
    </dgm:pt>
    <dgm:pt modelId="{F04EA7D3-8B76-4712-95FB-8CDB42C69303}" type="sibTrans" cxnId="{989C6D9D-9237-48BF-9427-F0837AD6779E}">
      <dgm:prSet/>
      <dgm:spPr/>
      <dgm:t>
        <a:bodyPr/>
        <a:lstStyle/>
        <a:p>
          <a:endParaRPr lang="lt-LT"/>
        </a:p>
      </dgm:t>
    </dgm:pt>
    <dgm:pt modelId="{9A0A0938-F517-4550-BD00-5D37F2F38C30}">
      <dgm:prSet phldrT="[Text]"/>
      <dgm:spPr/>
      <dgm:t>
        <a:bodyPr/>
        <a:lstStyle/>
        <a:p>
          <a:r>
            <a:rPr lang="lt-LT" dirty="0"/>
            <a:t>Ūkio subjektams</a:t>
          </a:r>
        </a:p>
      </dgm:t>
    </dgm:pt>
    <dgm:pt modelId="{A6FE330B-3FA1-4F45-A01F-74481CDC8582}" type="parTrans" cxnId="{DA156103-67DF-4C75-9B58-AA49A3BF85CE}">
      <dgm:prSet/>
      <dgm:spPr/>
      <dgm:t>
        <a:bodyPr/>
        <a:lstStyle/>
        <a:p>
          <a:endParaRPr lang="lt-LT"/>
        </a:p>
      </dgm:t>
    </dgm:pt>
    <dgm:pt modelId="{FE2BDF1B-8939-43A4-9A3C-5127337CCD55}" type="sibTrans" cxnId="{DA156103-67DF-4C75-9B58-AA49A3BF85CE}">
      <dgm:prSet/>
      <dgm:spPr/>
      <dgm:t>
        <a:bodyPr/>
        <a:lstStyle/>
        <a:p>
          <a:endParaRPr lang="lt-LT"/>
        </a:p>
      </dgm:t>
    </dgm:pt>
    <dgm:pt modelId="{050FC2B4-DA28-496D-A62F-413F7EF9167E}">
      <dgm:prSet phldrT="[Text]"/>
      <dgm:spPr/>
      <dgm:t>
        <a:bodyPr/>
        <a:lstStyle/>
        <a:p>
          <a:r>
            <a:rPr lang="lt-LT" dirty="0"/>
            <a:t>Noriu būti įtrauktas į Patvirtintų įmonių sąrašą</a:t>
          </a:r>
        </a:p>
      </dgm:t>
    </dgm:pt>
    <dgm:pt modelId="{F211C333-59EA-4EAB-B183-144003B3BDFC}" type="parTrans" cxnId="{8C0225E9-7488-4066-B147-D55243A08611}">
      <dgm:prSet/>
      <dgm:spPr/>
      <dgm:t>
        <a:bodyPr/>
        <a:lstStyle/>
        <a:p>
          <a:endParaRPr lang="lt-LT"/>
        </a:p>
      </dgm:t>
    </dgm:pt>
    <dgm:pt modelId="{82EF8261-3AD5-4436-B2A1-4D41D66DC57F}" type="sibTrans" cxnId="{8C0225E9-7488-4066-B147-D55243A08611}">
      <dgm:prSet/>
      <dgm:spPr/>
      <dgm:t>
        <a:bodyPr/>
        <a:lstStyle/>
        <a:p>
          <a:endParaRPr lang="lt-LT"/>
        </a:p>
      </dgm:t>
    </dgm:pt>
    <dgm:pt modelId="{B5CBF4F2-0B11-4E2F-8A60-E0F8939684A3}" type="pres">
      <dgm:prSet presAssocID="{22CE94B4-D311-40F8-B93F-68D75A05CF05}" presName="linearFlow" presStyleCnt="0">
        <dgm:presLayoutVars>
          <dgm:resizeHandles val="exact"/>
        </dgm:presLayoutVars>
      </dgm:prSet>
      <dgm:spPr/>
    </dgm:pt>
    <dgm:pt modelId="{8CE77F9C-1511-4548-BB15-D400D7379EFA}" type="pres">
      <dgm:prSet presAssocID="{8FA2C405-5DE7-4B1B-A5F9-6038FA4F4ADD}" presName="node" presStyleLbl="node1" presStyleIdx="0" presStyleCnt="5" custScaleX="405580">
        <dgm:presLayoutVars>
          <dgm:bulletEnabled val="1"/>
        </dgm:presLayoutVars>
      </dgm:prSet>
      <dgm:spPr/>
    </dgm:pt>
    <dgm:pt modelId="{C38A886A-C8EE-4904-A196-16E224C56ABF}" type="pres">
      <dgm:prSet presAssocID="{B394F541-7E10-45C5-9EF8-580265927A73}" presName="sibTrans" presStyleLbl="sibTrans2D1" presStyleIdx="0" presStyleCnt="4"/>
      <dgm:spPr/>
    </dgm:pt>
    <dgm:pt modelId="{963B3997-5A16-4DCA-A780-3F02D241F51B}" type="pres">
      <dgm:prSet presAssocID="{B394F541-7E10-45C5-9EF8-580265927A73}" presName="connectorText" presStyleLbl="sibTrans2D1" presStyleIdx="0" presStyleCnt="4"/>
      <dgm:spPr/>
    </dgm:pt>
    <dgm:pt modelId="{E0E22B4A-E223-42E5-8A31-5AE4B68DA009}" type="pres">
      <dgm:prSet presAssocID="{62EDB132-2AAA-4CBD-AA38-13A9209CED4F}" presName="node" presStyleLbl="node1" presStyleIdx="1" presStyleCnt="5" custScaleX="404177">
        <dgm:presLayoutVars>
          <dgm:bulletEnabled val="1"/>
        </dgm:presLayoutVars>
      </dgm:prSet>
      <dgm:spPr/>
    </dgm:pt>
    <dgm:pt modelId="{8EB48F5D-B069-46AF-8F3B-E7FA3D922A9D}" type="pres">
      <dgm:prSet presAssocID="{8AB015D0-63CF-4F27-A747-EBFF3BA2A2FD}" presName="sibTrans" presStyleLbl="sibTrans2D1" presStyleIdx="1" presStyleCnt="4"/>
      <dgm:spPr/>
    </dgm:pt>
    <dgm:pt modelId="{A21E0CC8-410D-4248-BE05-E75E1C309BF3}" type="pres">
      <dgm:prSet presAssocID="{8AB015D0-63CF-4F27-A747-EBFF3BA2A2FD}" presName="connectorText" presStyleLbl="sibTrans2D1" presStyleIdx="1" presStyleCnt="4"/>
      <dgm:spPr/>
    </dgm:pt>
    <dgm:pt modelId="{C93A7937-ACB1-4BEC-AE46-4295CD26DACE}" type="pres">
      <dgm:prSet presAssocID="{9A0A0938-F517-4550-BD00-5D37F2F38C30}" presName="node" presStyleLbl="node1" presStyleIdx="2" presStyleCnt="5" custScaleX="401370">
        <dgm:presLayoutVars>
          <dgm:bulletEnabled val="1"/>
        </dgm:presLayoutVars>
      </dgm:prSet>
      <dgm:spPr/>
    </dgm:pt>
    <dgm:pt modelId="{EABF909C-EBA5-4607-80D8-44C1E6363EDE}" type="pres">
      <dgm:prSet presAssocID="{FE2BDF1B-8939-43A4-9A3C-5127337CCD55}" presName="sibTrans" presStyleLbl="sibTrans2D1" presStyleIdx="2" presStyleCnt="4"/>
      <dgm:spPr/>
    </dgm:pt>
    <dgm:pt modelId="{1F754106-2E99-438A-8674-40D4400A99DE}" type="pres">
      <dgm:prSet presAssocID="{FE2BDF1B-8939-43A4-9A3C-5127337CCD55}" presName="connectorText" presStyleLbl="sibTrans2D1" presStyleIdx="2" presStyleCnt="4"/>
      <dgm:spPr/>
    </dgm:pt>
    <dgm:pt modelId="{514DDF56-CBAF-4473-A37B-836A56BC57D6}" type="pres">
      <dgm:prSet presAssocID="{050FC2B4-DA28-496D-A62F-413F7EF9167E}" presName="node" presStyleLbl="node1" presStyleIdx="3" presStyleCnt="5" custScaleX="399730">
        <dgm:presLayoutVars>
          <dgm:bulletEnabled val="1"/>
        </dgm:presLayoutVars>
      </dgm:prSet>
      <dgm:spPr/>
    </dgm:pt>
    <dgm:pt modelId="{67E454D9-037C-47BD-B7BF-A57D2282DEBC}" type="pres">
      <dgm:prSet presAssocID="{82EF8261-3AD5-4436-B2A1-4D41D66DC57F}" presName="sibTrans" presStyleLbl="sibTrans2D1" presStyleIdx="3" presStyleCnt="4"/>
      <dgm:spPr/>
    </dgm:pt>
    <dgm:pt modelId="{4165EF54-3594-429F-99FD-45094BFE78EE}" type="pres">
      <dgm:prSet presAssocID="{82EF8261-3AD5-4436-B2A1-4D41D66DC57F}" presName="connectorText" presStyleLbl="sibTrans2D1" presStyleIdx="3" presStyleCnt="4"/>
      <dgm:spPr/>
    </dgm:pt>
    <dgm:pt modelId="{D23368C2-BC09-4A44-8116-5E4DF4222002}" type="pres">
      <dgm:prSet presAssocID="{6BA89C7C-E8D6-4002-8372-4D2048C2F5EB}" presName="node" presStyleLbl="node1" presStyleIdx="4" presStyleCnt="5" custScaleX="404006">
        <dgm:presLayoutVars>
          <dgm:bulletEnabled val="1"/>
        </dgm:presLayoutVars>
      </dgm:prSet>
      <dgm:spPr/>
    </dgm:pt>
  </dgm:ptLst>
  <dgm:cxnLst>
    <dgm:cxn modelId="{DA156103-67DF-4C75-9B58-AA49A3BF85CE}" srcId="{22CE94B4-D311-40F8-B93F-68D75A05CF05}" destId="{9A0A0938-F517-4550-BD00-5D37F2F38C30}" srcOrd="2" destOrd="0" parTransId="{A6FE330B-3FA1-4F45-A01F-74481CDC8582}" sibTransId="{FE2BDF1B-8939-43A4-9A3C-5127337CCD55}"/>
    <dgm:cxn modelId="{6610C90B-871C-4D9D-AE9B-85EB67BC0543}" type="presOf" srcId="{8AB015D0-63CF-4F27-A747-EBFF3BA2A2FD}" destId="{A21E0CC8-410D-4248-BE05-E75E1C309BF3}" srcOrd="1" destOrd="0" presId="urn:microsoft.com/office/officeart/2005/8/layout/process2"/>
    <dgm:cxn modelId="{0C99930D-1489-4761-82CB-02DBFBEDD098}" srcId="{22CE94B4-D311-40F8-B93F-68D75A05CF05}" destId="{62EDB132-2AAA-4CBD-AA38-13A9209CED4F}" srcOrd="1" destOrd="0" parTransId="{627EF88E-9234-4A7C-B4C9-F60F7E455E14}" sibTransId="{8AB015D0-63CF-4F27-A747-EBFF3BA2A2FD}"/>
    <dgm:cxn modelId="{85F9AE10-AA15-4E4B-BB97-2F9E6BBD4D1B}" srcId="{22CE94B4-D311-40F8-B93F-68D75A05CF05}" destId="{8FA2C405-5DE7-4B1B-A5F9-6038FA4F4ADD}" srcOrd="0" destOrd="0" parTransId="{449B8DD9-9F41-4A1F-AFEF-9B0D0CF067E5}" sibTransId="{B394F541-7E10-45C5-9EF8-580265927A73}"/>
    <dgm:cxn modelId="{02BFB71C-8096-450E-BC7E-FB220036E285}" type="presOf" srcId="{82EF8261-3AD5-4436-B2A1-4D41D66DC57F}" destId="{4165EF54-3594-429F-99FD-45094BFE78EE}" srcOrd="1" destOrd="0" presId="urn:microsoft.com/office/officeart/2005/8/layout/process2"/>
    <dgm:cxn modelId="{5AFBA02C-6952-4D2A-BC3B-46F7FA3574B3}" type="presOf" srcId="{FE2BDF1B-8939-43A4-9A3C-5127337CCD55}" destId="{1F754106-2E99-438A-8674-40D4400A99DE}" srcOrd="1" destOrd="0" presId="urn:microsoft.com/office/officeart/2005/8/layout/process2"/>
    <dgm:cxn modelId="{4CED6334-EE66-4C39-AEE8-FC9EC677E6E1}" type="presOf" srcId="{22CE94B4-D311-40F8-B93F-68D75A05CF05}" destId="{B5CBF4F2-0B11-4E2F-8A60-E0F8939684A3}" srcOrd="0" destOrd="0" presId="urn:microsoft.com/office/officeart/2005/8/layout/process2"/>
    <dgm:cxn modelId="{9FC64F60-ED75-45CC-BB22-293D7C9AF83D}" type="presOf" srcId="{8FA2C405-5DE7-4B1B-A5F9-6038FA4F4ADD}" destId="{8CE77F9C-1511-4548-BB15-D400D7379EFA}" srcOrd="0" destOrd="0" presId="urn:microsoft.com/office/officeart/2005/8/layout/process2"/>
    <dgm:cxn modelId="{00C5654D-1AD5-4371-B851-7A1027FDF44F}" type="presOf" srcId="{B394F541-7E10-45C5-9EF8-580265927A73}" destId="{963B3997-5A16-4DCA-A780-3F02D241F51B}" srcOrd="1" destOrd="0" presId="urn:microsoft.com/office/officeart/2005/8/layout/process2"/>
    <dgm:cxn modelId="{0B231057-8701-481A-82D2-B30455095FA8}" type="presOf" srcId="{6BA89C7C-E8D6-4002-8372-4D2048C2F5EB}" destId="{D23368C2-BC09-4A44-8116-5E4DF4222002}" srcOrd="0" destOrd="0" presId="urn:microsoft.com/office/officeart/2005/8/layout/process2"/>
    <dgm:cxn modelId="{3393658F-5501-4296-BA6C-9AC4F0DD4AD4}" type="presOf" srcId="{62EDB132-2AAA-4CBD-AA38-13A9209CED4F}" destId="{E0E22B4A-E223-42E5-8A31-5AE4B68DA009}" srcOrd="0" destOrd="0" presId="urn:microsoft.com/office/officeart/2005/8/layout/process2"/>
    <dgm:cxn modelId="{0A98A895-2616-4E64-8294-5248BEB62A83}" type="presOf" srcId="{8AB015D0-63CF-4F27-A747-EBFF3BA2A2FD}" destId="{8EB48F5D-B069-46AF-8F3B-E7FA3D922A9D}" srcOrd="0" destOrd="0" presId="urn:microsoft.com/office/officeart/2005/8/layout/process2"/>
    <dgm:cxn modelId="{81CBB498-990E-44A5-AAE2-5C61F720EC01}" type="presOf" srcId="{B394F541-7E10-45C5-9EF8-580265927A73}" destId="{C38A886A-C8EE-4904-A196-16E224C56ABF}" srcOrd="0" destOrd="0" presId="urn:microsoft.com/office/officeart/2005/8/layout/process2"/>
    <dgm:cxn modelId="{989C6D9D-9237-48BF-9427-F0837AD6779E}" srcId="{22CE94B4-D311-40F8-B93F-68D75A05CF05}" destId="{6BA89C7C-E8D6-4002-8372-4D2048C2F5EB}" srcOrd="4" destOrd="0" parTransId="{D99B1AF0-299E-4CBC-9D5D-1504841851EC}" sibTransId="{F04EA7D3-8B76-4712-95FB-8CDB42C69303}"/>
    <dgm:cxn modelId="{BA5E69AC-A9E2-42F0-B978-4A20596B7733}" type="presOf" srcId="{FE2BDF1B-8939-43A4-9A3C-5127337CCD55}" destId="{EABF909C-EBA5-4607-80D8-44C1E6363EDE}" srcOrd="0" destOrd="0" presId="urn:microsoft.com/office/officeart/2005/8/layout/process2"/>
    <dgm:cxn modelId="{FF1930BF-83F0-415B-99D9-77A2E7F93FAD}" type="presOf" srcId="{050FC2B4-DA28-496D-A62F-413F7EF9167E}" destId="{514DDF56-CBAF-4473-A37B-836A56BC57D6}" srcOrd="0" destOrd="0" presId="urn:microsoft.com/office/officeart/2005/8/layout/process2"/>
    <dgm:cxn modelId="{AD9178DE-05C5-47E5-9720-D73A12EF975E}" type="presOf" srcId="{82EF8261-3AD5-4436-B2A1-4D41D66DC57F}" destId="{67E454D9-037C-47BD-B7BF-A57D2282DEBC}" srcOrd="0" destOrd="0" presId="urn:microsoft.com/office/officeart/2005/8/layout/process2"/>
    <dgm:cxn modelId="{66FD65E2-2418-49B3-851F-F0F84CA10F3A}" type="presOf" srcId="{9A0A0938-F517-4550-BD00-5D37F2F38C30}" destId="{C93A7937-ACB1-4BEC-AE46-4295CD26DACE}" srcOrd="0" destOrd="0" presId="urn:microsoft.com/office/officeart/2005/8/layout/process2"/>
    <dgm:cxn modelId="{8C0225E9-7488-4066-B147-D55243A08611}" srcId="{22CE94B4-D311-40F8-B93F-68D75A05CF05}" destId="{050FC2B4-DA28-496D-A62F-413F7EF9167E}" srcOrd="3" destOrd="0" parTransId="{F211C333-59EA-4EAB-B183-144003B3BDFC}" sibTransId="{82EF8261-3AD5-4436-B2A1-4D41D66DC57F}"/>
    <dgm:cxn modelId="{9888D1D3-04BA-4A8F-B866-76D82C6DFA7B}" type="presParOf" srcId="{B5CBF4F2-0B11-4E2F-8A60-E0F8939684A3}" destId="{8CE77F9C-1511-4548-BB15-D400D7379EFA}" srcOrd="0" destOrd="0" presId="urn:microsoft.com/office/officeart/2005/8/layout/process2"/>
    <dgm:cxn modelId="{943E248B-E4C4-4B42-BC3C-BFCADFFB837B}" type="presParOf" srcId="{B5CBF4F2-0B11-4E2F-8A60-E0F8939684A3}" destId="{C38A886A-C8EE-4904-A196-16E224C56ABF}" srcOrd="1" destOrd="0" presId="urn:microsoft.com/office/officeart/2005/8/layout/process2"/>
    <dgm:cxn modelId="{7D707847-03C6-4CB5-8BAD-9205D60DC848}" type="presParOf" srcId="{C38A886A-C8EE-4904-A196-16E224C56ABF}" destId="{963B3997-5A16-4DCA-A780-3F02D241F51B}" srcOrd="0" destOrd="0" presId="urn:microsoft.com/office/officeart/2005/8/layout/process2"/>
    <dgm:cxn modelId="{6F812F76-2FCB-4906-957A-CBE82DCD82CE}" type="presParOf" srcId="{B5CBF4F2-0B11-4E2F-8A60-E0F8939684A3}" destId="{E0E22B4A-E223-42E5-8A31-5AE4B68DA009}" srcOrd="2" destOrd="0" presId="urn:microsoft.com/office/officeart/2005/8/layout/process2"/>
    <dgm:cxn modelId="{BCCB3591-D271-41DB-A185-47C14016B500}" type="presParOf" srcId="{B5CBF4F2-0B11-4E2F-8A60-E0F8939684A3}" destId="{8EB48F5D-B069-46AF-8F3B-E7FA3D922A9D}" srcOrd="3" destOrd="0" presId="urn:microsoft.com/office/officeart/2005/8/layout/process2"/>
    <dgm:cxn modelId="{8327AB59-FE52-4794-BC8F-DC803957E902}" type="presParOf" srcId="{8EB48F5D-B069-46AF-8F3B-E7FA3D922A9D}" destId="{A21E0CC8-410D-4248-BE05-E75E1C309BF3}" srcOrd="0" destOrd="0" presId="urn:microsoft.com/office/officeart/2005/8/layout/process2"/>
    <dgm:cxn modelId="{9DED2E2C-AF45-4116-A805-46817A712F6F}" type="presParOf" srcId="{B5CBF4F2-0B11-4E2F-8A60-E0F8939684A3}" destId="{C93A7937-ACB1-4BEC-AE46-4295CD26DACE}" srcOrd="4" destOrd="0" presId="urn:microsoft.com/office/officeart/2005/8/layout/process2"/>
    <dgm:cxn modelId="{7FA2CD0B-6E87-48A0-8377-3C9B9DA7B702}" type="presParOf" srcId="{B5CBF4F2-0B11-4E2F-8A60-E0F8939684A3}" destId="{EABF909C-EBA5-4607-80D8-44C1E6363EDE}" srcOrd="5" destOrd="0" presId="urn:microsoft.com/office/officeart/2005/8/layout/process2"/>
    <dgm:cxn modelId="{F37328CE-7A03-43D4-830D-4F345D845597}" type="presParOf" srcId="{EABF909C-EBA5-4607-80D8-44C1E6363EDE}" destId="{1F754106-2E99-438A-8674-40D4400A99DE}" srcOrd="0" destOrd="0" presId="urn:microsoft.com/office/officeart/2005/8/layout/process2"/>
    <dgm:cxn modelId="{1D7ABBEA-184E-4F87-A2A9-A0CB8F6E0FC5}" type="presParOf" srcId="{B5CBF4F2-0B11-4E2F-8A60-E0F8939684A3}" destId="{514DDF56-CBAF-4473-A37B-836A56BC57D6}" srcOrd="6" destOrd="0" presId="urn:microsoft.com/office/officeart/2005/8/layout/process2"/>
    <dgm:cxn modelId="{353AD824-3128-4719-854B-2C462E83F5EE}" type="presParOf" srcId="{B5CBF4F2-0B11-4E2F-8A60-E0F8939684A3}" destId="{67E454D9-037C-47BD-B7BF-A57D2282DEBC}" srcOrd="7" destOrd="0" presId="urn:microsoft.com/office/officeart/2005/8/layout/process2"/>
    <dgm:cxn modelId="{BF2B7749-B2A5-404B-B274-2A88C1D82B54}" type="presParOf" srcId="{67E454D9-037C-47BD-B7BF-A57D2282DEBC}" destId="{4165EF54-3594-429F-99FD-45094BFE78EE}" srcOrd="0" destOrd="0" presId="urn:microsoft.com/office/officeart/2005/8/layout/process2"/>
    <dgm:cxn modelId="{ABE82786-2F45-4E17-92CD-1353DB0871EE}" type="presParOf" srcId="{B5CBF4F2-0B11-4E2F-8A60-E0F8939684A3}" destId="{D23368C2-BC09-4A44-8116-5E4DF4222002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E64984-42D1-4758-B40C-5C357C5D31FB}" type="doc">
      <dgm:prSet loTypeId="urn:microsoft.com/office/officeart/2005/8/layout/default" loCatId="list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lt-LT"/>
        </a:p>
      </dgm:t>
    </dgm:pt>
    <dgm:pt modelId="{D3090A67-2187-4AAC-BEBF-6AB920834FD0}">
      <dgm:prSet phldrT="[Text]" custT="1"/>
      <dgm:spPr/>
      <dgm:t>
        <a:bodyPr/>
        <a:lstStyle/>
        <a:p>
          <a:r>
            <a:rPr lang="en-US" sz="2800" dirty="0"/>
            <a:t>L. </a:t>
          </a:r>
          <a:r>
            <a:rPr lang="en-US" sz="2800" dirty="0" err="1"/>
            <a:t>Sapiegos</a:t>
          </a:r>
          <a:r>
            <a:rPr lang="en-US" sz="2800" dirty="0"/>
            <a:t> g. 1</a:t>
          </a:r>
          <a:r>
            <a:rPr lang="lt-LT" sz="2800" dirty="0"/>
            <a:t>, LT-10312</a:t>
          </a:r>
          <a:r>
            <a:rPr lang="en-US" sz="2800" dirty="0"/>
            <a:t> Vilnius</a:t>
          </a:r>
          <a:endParaRPr lang="lt-LT" sz="2800" dirty="0"/>
        </a:p>
      </dgm:t>
    </dgm:pt>
    <dgm:pt modelId="{204C6AAD-27E2-4C36-B4AC-50A81A4DA804}" type="parTrans" cxnId="{6769EDBD-30D7-4DBB-AA98-12C1747D03E1}">
      <dgm:prSet/>
      <dgm:spPr/>
      <dgm:t>
        <a:bodyPr/>
        <a:lstStyle/>
        <a:p>
          <a:endParaRPr lang="lt-LT"/>
        </a:p>
      </dgm:t>
    </dgm:pt>
    <dgm:pt modelId="{B14B4218-D98A-4DBD-B99D-5D2EEF388A93}" type="sibTrans" cxnId="{6769EDBD-30D7-4DBB-AA98-12C1747D03E1}">
      <dgm:prSet/>
      <dgm:spPr/>
      <dgm:t>
        <a:bodyPr/>
        <a:lstStyle/>
        <a:p>
          <a:endParaRPr lang="lt-LT"/>
        </a:p>
      </dgm:t>
    </dgm:pt>
    <dgm:pt modelId="{A7A0DC6D-929D-41CA-BC1F-74D6F42F65C4}">
      <dgm:prSet custT="1"/>
      <dgm:spPr/>
      <dgm:t>
        <a:bodyPr/>
        <a:lstStyle/>
        <a:p>
          <a:r>
            <a:rPr lang="en-US" sz="2800" dirty="0">
              <a:solidFill>
                <a:schemeClr val="tx1"/>
              </a:solidFill>
            </a:rPr>
            <a:t>info@migracija.gov.lt</a:t>
          </a:r>
          <a:endParaRPr lang="lt-LT" sz="2800" dirty="0">
            <a:solidFill>
              <a:schemeClr val="tx1"/>
            </a:solidFill>
          </a:endParaRPr>
        </a:p>
      </dgm:t>
    </dgm:pt>
    <dgm:pt modelId="{9BAA0C7C-2BEA-46B1-9A75-08CFBBDDB48B}" type="parTrans" cxnId="{7F76EB21-8550-4A6E-925E-89F95686FAAA}">
      <dgm:prSet/>
      <dgm:spPr/>
      <dgm:t>
        <a:bodyPr/>
        <a:lstStyle/>
        <a:p>
          <a:endParaRPr lang="lt-LT"/>
        </a:p>
      </dgm:t>
    </dgm:pt>
    <dgm:pt modelId="{FCE3FA96-9A67-47F0-887E-8C4437A68CBB}" type="sibTrans" cxnId="{7F76EB21-8550-4A6E-925E-89F95686FAAA}">
      <dgm:prSet/>
      <dgm:spPr/>
      <dgm:t>
        <a:bodyPr/>
        <a:lstStyle/>
        <a:p>
          <a:endParaRPr lang="lt-LT"/>
        </a:p>
      </dgm:t>
    </dgm:pt>
    <dgm:pt modelId="{A529D71F-EA38-4686-996D-8AE30CFEF04B}" type="pres">
      <dgm:prSet presAssocID="{50E64984-42D1-4758-B40C-5C357C5D31FB}" presName="diagram" presStyleCnt="0">
        <dgm:presLayoutVars>
          <dgm:dir/>
          <dgm:resizeHandles val="exact"/>
        </dgm:presLayoutVars>
      </dgm:prSet>
      <dgm:spPr/>
    </dgm:pt>
    <dgm:pt modelId="{B0B15048-D3A6-458A-956D-E1D2865424B2}" type="pres">
      <dgm:prSet presAssocID="{D3090A67-2187-4AAC-BEBF-6AB920834FD0}" presName="node" presStyleLbl="node1" presStyleIdx="0" presStyleCnt="2" custLinFactNeighborX="-8" custLinFactNeighborY="-6">
        <dgm:presLayoutVars>
          <dgm:bulletEnabled val="1"/>
        </dgm:presLayoutVars>
      </dgm:prSet>
      <dgm:spPr/>
    </dgm:pt>
    <dgm:pt modelId="{F8E03D70-9169-4056-A416-68A8654CC926}" type="pres">
      <dgm:prSet presAssocID="{B14B4218-D98A-4DBD-B99D-5D2EEF388A93}" presName="sibTrans" presStyleCnt="0"/>
      <dgm:spPr/>
    </dgm:pt>
    <dgm:pt modelId="{694A8F87-C1E5-4C2F-9468-7567500AAA14}" type="pres">
      <dgm:prSet presAssocID="{A7A0DC6D-929D-41CA-BC1F-74D6F42F65C4}" presName="node" presStyleLbl="node1" presStyleIdx="1" presStyleCnt="2">
        <dgm:presLayoutVars>
          <dgm:bulletEnabled val="1"/>
        </dgm:presLayoutVars>
      </dgm:prSet>
      <dgm:spPr/>
    </dgm:pt>
  </dgm:ptLst>
  <dgm:cxnLst>
    <dgm:cxn modelId="{7F76EB21-8550-4A6E-925E-89F95686FAAA}" srcId="{50E64984-42D1-4758-B40C-5C357C5D31FB}" destId="{A7A0DC6D-929D-41CA-BC1F-74D6F42F65C4}" srcOrd="1" destOrd="0" parTransId="{9BAA0C7C-2BEA-46B1-9A75-08CFBBDDB48B}" sibTransId="{FCE3FA96-9A67-47F0-887E-8C4437A68CBB}"/>
    <dgm:cxn modelId="{115A8822-498B-4E38-952D-F3ADC7284B6C}" type="presOf" srcId="{D3090A67-2187-4AAC-BEBF-6AB920834FD0}" destId="{B0B15048-D3A6-458A-956D-E1D2865424B2}" srcOrd="0" destOrd="0" presId="urn:microsoft.com/office/officeart/2005/8/layout/default"/>
    <dgm:cxn modelId="{74981877-DF07-42F4-828F-AFD5035D6185}" type="presOf" srcId="{50E64984-42D1-4758-B40C-5C357C5D31FB}" destId="{A529D71F-EA38-4686-996D-8AE30CFEF04B}" srcOrd="0" destOrd="0" presId="urn:microsoft.com/office/officeart/2005/8/layout/default"/>
    <dgm:cxn modelId="{6769EDBD-30D7-4DBB-AA98-12C1747D03E1}" srcId="{50E64984-42D1-4758-B40C-5C357C5D31FB}" destId="{D3090A67-2187-4AAC-BEBF-6AB920834FD0}" srcOrd="0" destOrd="0" parTransId="{204C6AAD-27E2-4C36-B4AC-50A81A4DA804}" sibTransId="{B14B4218-D98A-4DBD-B99D-5D2EEF388A93}"/>
    <dgm:cxn modelId="{804D65EA-CBAC-40BA-BB21-25DAC8DE0832}" type="presOf" srcId="{A7A0DC6D-929D-41CA-BC1F-74D6F42F65C4}" destId="{694A8F87-C1E5-4C2F-9468-7567500AAA14}" srcOrd="0" destOrd="0" presId="urn:microsoft.com/office/officeart/2005/8/layout/default"/>
    <dgm:cxn modelId="{4970297B-741C-41F8-A7F1-560D85C351E0}" type="presParOf" srcId="{A529D71F-EA38-4686-996D-8AE30CFEF04B}" destId="{B0B15048-D3A6-458A-956D-E1D2865424B2}" srcOrd="0" destOrd="0" presId="urn:microsoft.com/office/officeart/2005/8/layout/default"/>
    <dgm:cxn modelId="{AB07CD93-D617-4DB8-B78D-4D7A8EB01275}" type="presParOf" srcId="{A529D71F-EA38-4686-996D-8AE30CFEF04B}" destId="{F8E03D70-9169-4056-A416-68A8654CC926}" srcOrd="1" destOrd="0" presId="urn:microsoft.com/office/officeart/2005/8/layout/default"/>
    <dgm:cxn modelId="{8E464002-D0F1-4205-821E-BB448D9E67C9}" type="presParOf" srcId="{A529D71F-EA38-4686-996D-8AE30CFEF04B}" destId="{694A8F87-C1E5-4C2F-9468-7567500AAA14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EB8157-F460-46A6-869C-F4F6F642A8D8}">
      <dsp:nvSpPr>
        <dsp:cNvPr id="0" name=""/>
        <dsp:cNvSpPr/>
      </dsp:nvSpPr>
      <dsp:spPr>
        <a:xfrm>
          <a:off x="99517" y="4464"/>
          <a:ext cx="4750209" cy="5386676"/>
        </a:xfrm>
        <a:prstGeom prst="roundRect">
          <a:avLst>
            <a:gd name="adj" fmla="val 10000"/>
          </a:avLst>
        </a:prstGeom>
        <a:solidFill>
          <a:schemeClr val="accent5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t-LT" sz="1200" kern="1200" dirty="0"/>
            <a:t>•	nebausta už leidimą dirbti nelegalų darbą</a:t>
          </a:r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lt-LT" sz="1200" kern="1200" dirty="0"/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t-LT" sz="1200" kern="1200" dirty="0"/>
            <a:t>•	nėra pripažinta kalta dėl Lietuvos Respublikoje nelegaliai esančių trečiųjų šalių piliečių darbo ir kt.</a:t>
          </a:r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lt-LT" sz="1200" kern="1200" dirty="0"/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t-LT" sz="1200" kern="1200" dirty="0"/>
            <a:t>•	įmonės vadovas nebuvo baustas už administracinius nusižengimus, susijusius su asmens darbo ir socialinėmis teisėmis ir kt.</a:t>
          </a:r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lt-LT" sz="1200" kern="1200" dirty="0"/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t-LT" sz="1200" kern="1200" dirty="0"/>
            <a:t>•	nėra likviduojama, bankrutuojanti arba nevykdanti ekonominės veiklos</a:t>
          </a:r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lt-LT" sz="1200" kern="1200" dirty="0"/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t-LT" sz="1200" kern="1200" dirty="0"/>
            <a:t>•	neturi didesnės negu 1 bazinės socialinės išmokos dydžio mokestinės nepriemokos</a:t>
          </a:r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lt-LT" sz="1200" kern="1200" dirty="0"/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t-LT" sz="1200" kern="1200" dirty="0"/>
            <a:t>•	vykdo įsipareigojimus muitinei</a:t>
          </a:r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lt-LT" sz="1200" kern="1200" dirty="0"/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t-LT" sz="1200" kern="1200" dirty="0"/>
            <a:t>•	nebuvo nustatyta, kad yra rimtas pagrindas manyti, kad įmonė yra fiktyvi</a:t>
          </a:r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lt-LT" sz="1200" kern="1200" dirty="0"/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t-LT" sz="1200" kern="1200" dirty="0"/>
            <a:t>•	vykdo Lietuvos Respublikoje veiklą, kuria siekiama pelno, ne trumpiau kaip pastaruosius 3 metus</a:t>
          </a:r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lt-LT" sz="1200" kern="1200" dirty="0"/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t-LT" sz="1200" kern="1200" dirty="0"/>
            <a:t>•	veiklą srityje pagal ekonominės veiklos rūšį, pagal prašo būti įtraukta į patvirtintų įmonių sąrašą, vykdo ne trumpiau kaip 2 metus</a:t>
          </a:r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lt-LT" sz="1200" kern="1200" dirty="0"/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t-LT" sz="1200" kern="1200" dirty="0"/>
            <a:t>•	nevykdo laikinojo įdarbinimo veiklos</a:t>
          </a:r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lt-LT" sz="1200" kern="1200" dirty="0"/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t-LT" sz="1200" kern="1200" dirty="0"/>
            <a:t>•	turi užsieniečių įdarbinimo patirties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t-LT" sz="800" kern="1200" dirty="0"/>
        </a:p>
      </dsp:txBody>
      <dsp:txXfrm>
        <a:off x="238646" y="143593"/>
        <a:ext cx="4471951" cy="5108418"/>
      </dsp:txXfrm>
    </dsp:sp>
    <dsp:sp modelId="{65D9E451-25E1-43D4-AFAB-DF69C77BAFFA}">
      <dsp:nvSpPr>
        <dsp:cNvPr id="0" name=""/>
        <dsp:cNvSpPr/>
      </dsp:nvSpPr>
      <dsp:spPr>
        <a:xfrm rot="18875230">
          <a:off x="4606487" y="2090907"/>
          <a:ext cx="1632445" cy="51190"/>
        </a:xfrm>
        <a:custGeom>
          <a:avLst/>
          <a:gdLst/>
          <a:ahLst/>
          <a:cxnLst/>
          <a:rect l="0" t="0" r="0" b="0"/>
          <a:pathLst>
            <a:path>
              <a:moveTo>
                <a:pt x="0" y="25595"/>
              </a:moveTo>
              <a:lnTo>
                <a:pt x="1632445" y="25595"/>
              </a:lnTo>
            </a:path>
          </a:pathLst>
        </a:custGeom>
        <a:noFill/>
        <a:ln w="127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t-LT" sz="600" kern="1200"/>
        </a:p>
      </dsp:txBody>
      <dsp:txXfrm>
        <a:off x="5381898" y="2075691"/>
        <a:ext cx="81622" cy="81622"/>
      </dsp:txXfrm>
    </dsp:sp>
    <dsp:sp modelId="{12C62D59-AEEA-442E-BD2A-23EE17522B04}">
      <dsp:nvSpPr>
        <dsp:cNvPr id="0" name=""/>
        <dsp:cNvSpPr/>
      </dsp:nvSpPr>
      <dsp:spPr>
        <a:xfrm>
          <a:off x="5995693" y="438417"/>
          <a:ext cx="3069086" cy="2193568"/>
        </a:xfrm>
        <a:prstGeom prst="roundRect">
          <a:avLst>
            <a:gd name="adj" fmla="val 10000"/>
          </a:avLst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200" kern="1200" dirty="0"/>
            <a:t>•	visą darbo laiką dirba 10 ar daugiau darbuotojų</a:t>
          </a:r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t-LT" sz="1200" kern="1200" dirty="0"/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200" kern="1200" dirty="0"/>
            <a:t>•	pajamos sudaro ne mažiau kaip 500 000 eurų per metus</a:t>
          </a:r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t-LT" sz="1200" kern="1200" dirty="0"/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200" kern="1200" dirty="0"/>
            <a:t>•	vidutinis mėnesinis darbo užmokestis – ne mažesnis nei minimalioji mėnesinė alga, padauginta iš koeficiento 1,3</a:t>
          </a:r>
        </a:p>
      </dsp:txBody>
      <dsp:txXfrm>
        <a:off x="6059940" y="502664"/>
        <a:ext cx="2940592" cy="2065074"/>
      </dsp:txXfrm>
    </dsp:sp>
    <dsp:sp modelId="{C7AEDB37-4F09-47A7-881C-DAF48633E626}">
      <dsp:nvSpPr>
        <dsp:cNvPr id="0" name=""/>
        <dsp:cNvSpPr/>
      </dsp:nvSpPr>
      <dsp:spPr>
        <a:xfrm rot="1447257">
          <a:off x="4795151" y="2927639"/>
          <a:ext cx="1250084" cy="51190"/>
        </a:xfrm>
        <a:custGeom>
          <a:avLst/>
          <a:gdLst/>
          <a:ahLst/>
          <a:cxnLst/>
          <a:rect l="0" t="0" r="0" b="0"/>
          <a:pathLst>
            <a:path>
              <a:moveTo>
                <a:pt x="0" y="25595"/>
              </a:moveTo>
              <a:lnTo>
                <a:pt x="1250084" y="25595"/>
              </a:lnTo>
            </a:path>
          </a:pathLst>
        </a:custGeom>
        <a:noFill/>
        <a:ln w="127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t-LT" sz="500" kern="1200"/>
        </a:p>
      </dsp:txBody>
      <dsp:txXfrm>
        <a:off x="5388941" y="2921982"/>
        <a:ext cx="62504" cy="62504"/>
      </dsp:txXfrm>
    </dsp:sp>
    <dsp:sp modelId="{4EF3B878-BE34-4ADE-95AA-EB2B42AC558D}">
      <dsp:nvSpPr>
        <dsp:cNvPr id="0" name=""/>
        <dsp:cNvSpPr/>
      </dsp:nvSpPr>
      <dsp:spPr>
        <a:xfrm>
          <a:off x="5990659" y="2842740"/>
          <a:ext cx="3069086" cy="731854"/>
        </a:xfrm>
        <a:prstGeom prst="roundRect">
          <a:avLst>
            <a:gd name="adj" fmla="val 10000"/>
          </a:avLst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200" kern="1200" dirty="0"/>
            <a:t>•	kapitalo investicijos pasiekė ne mažesnę kaip vieno milijono eurų sumą</a:t>
          </a:r>
        </a:p>
      </dsp:txBody>
      <dsp:txXfrm>
        <a:off x="6012094" y="2864175"/>
        <a:ext cx="3026216" cy="688984"/>
      </dsp:txXfrm>
    </dsp:sp>
    <dsp:sp modelId="{78281F4B-6FE4-44A7-9AD2-C0C38761B047}">
      <dsp:nvSpPr>
        <dsp:cNvPr id="0" name=""/>
        <dsp:cNvSpPr/>
      </dsp:nvSpPr>
      <dsp:spPr>
        <a:xfrm rot="3361453">
          <a:off x="4399392" y="3518730"/>
          <a:ext cx="2041600" cy="51190"/>
        </a:xfrm>
        <a:custGeom>
          <a:avLst/>
          <a:gdLst/>
          <a:ahLst/>
          <a:cxnLst/>
          <a:rect l="0" t="0" r="0" b="0"/>
          <a:pathLst>
            <a:path>
              <a:moveTo>
                <a:pt x="0" y="25595"/>
              </a:moveTo>
              <a:lnTo>
                <a:pt x="2041600" y="25595"/>
              </a:lnTo>
            </a:path>
          </a:pathLst>
        </a:custGeom>
        <a:noFill/>
        <a:ln w="127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t-LT" sz="700" kern="1200"/>
        </a:p>
      </dsp:txBody>
      <dsp:txXfrm>
        <a:off x="5369153" y="3493285"/>
        <a:ext cx="102080" cy="102080"/>
      </dsp:txXfrm>
    </dsp:sp>
    <dsp:sp modelId="{3256F54D-941C-44E6-83AB-432692238DCD}">
      <dsp:nvSpPr>
        <dsp:cNvPr id="0" name=""/>
        <dsp:cNvSpPr/>
      </dsp:nvSpPr>
      <dsp:spPr>
        <a:xfrm>
          <a:off x="5990659" y="3804776"/>
          <a:ext cx="3069086" cy="1172145"/>
        </a:xfrm>
        <a:prstGeom prst="roundRect">
          <a:avLst>
            <a:gd name="adj" fmla="val 10000"/>
          </a:avLst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200" kern="1200" dirty="0"/>
            <a:t>•	su Lietuvos Respublikos Vyriausybe arba jos įgaliota institucija Lietuvos Respublikos investicijų įstatymo nustatyta tvarka yra sudariusi investicijų sutartį</a:t>
          </a:r>
        </a:p>
      </dsp:txBody>
      <dsp:txXfrm>
        <a:off x="6024990" y="3839107"/>
        <a:ext cx="3000424" cy="11034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E77F9C-1511-4548-BB15-D400D7379EFA}">
      <dsp:nvSpPr>
        <dsp:cNvPr id="0" name=""/>
        <dsp:cNvSpPr/>
      </dsp:nvSpPr>
      <dsp:spPr>
        <a:xfrm>
          <a:off x="1724395" y="658"/>
          <a:ext cx="5623771" cy="770333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700" kern="1200" dirty="0" err="1"/>
            <a:t>migracija.lt</a:t>
          </a:r>
          <a:endParaRPr lang="lt-LT" sz="1700" kern="1200" dirty="0"/>
        </a:p>
      </dsp:txBody>
      <dsp:txXfrm>
        <a:off x="1746957" y="23220"/>
        <a:ext cx="5578647" cy="725209"/>
      </dsp:txXfrm>
    </dsp:sp>
    <dsp:sp modelId="{C38A886A-C8EE-4904-A196-16E224C56ABF}">
      <dsp:nvSpPr>
        <dsp:cNvPr id="0" name=""/>
        <dsp:cNvSpPr/>
      </dsp:nvSpPr>
      <dsp:spPr>
        <a:xfrm rot="5400000">
          <a:off x="4391843" y="790249"/>
          <a:ext cx="288874" cy="346649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t-LT" sz="1400" kern="1200"/>
        </a:p>
      </dsp:txBody>
      <dsp:txXfrm rot="-5400000">
        <a:off x="4432286" y="819136"/>
        <a:ext cx="207989" cy="202212"/>
      </dsp:txXfrm>
    </dsp:sp>
    <dsp:sp modelId="{E0E22B4A-E223-42E5-8A31-5AE4B68DA009}">
      <dsp:nvSpPr>
        <dsp:cNvPr id="0" name=""/>
        <dsp:cNvSpPr/>
      </dsp:nvSpPr>
      <dsp:spPr>
        <a:xfrm>
          <a:off x="1734122" y="1156158"/>
          <a:ext cx="5604317" cy="770333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133703"/>
            <a:satOff val="3582"/>
            <a:lumOff val="157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700" kern="1200" dirty="0"/>
            <a:t>Informacija apie paslaugas</a:t>
          </a:r>
        </a:p>
      </dsp:txBody>
      <dsp:txXfrm>
        <a:off x="1756684" y="1178720"/>
        <a:ext cx="5559193" cy="725209"/>
      </dsp:txXfrm>
    </dsp:sp>
    <dsp:sp modelId="{8EB48F5D-B069-46AF-8F3B-E7FA3D922A9D}">
      <dsp:nvSpPr>
        <dsp:cNvPr id="0" name=""/>
        <dsp:cNvSpPr/>
      </dsp:nvSpPr>
      <dsp:spPr>
        <a:xfrm rot="5400000">
          <a:off x="4391843" y="1945749"/>
          <a:ext cx="288874" cy="346649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175458"/>
            <a:satOff val="-1607"/>
            <a:lumOff val="1387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t-LT" sz="1400" kern="1200"/>
        </a:p>
      </dsp:txBody>
      <dsp:txXfrm rot="-5400000">
        <a:off x="4432286" y="1974636"/>
        <a:ext cx="207989" cy="202212"/>
      </dsp:txXfrm>
    </dsp:sp>
    <dsp:sp modelId="{C93A7937-ACB1-4BEC-AE46-4295CD26DACE}">
      <dsp:nvSpPr>
        <dsp:cNvPr id="0" name=""/>
        <dsp:cNvSpPr/>
      </dsp:nvSpPr>
      <dsp:spPr>
        <a:xfrm>
          <a:off x="1753583" y="2311657"/>
          <a:ext cx="5565395" cy="770333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267407"/>
            <a:satOff val="7164"/>
            <a:lumOff val="315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700" kern="1200" dirty="0"/>
            <a:t>Ūkio subjektams</a:t>
          </a:r>
        </a:p>
      </dsp:txBody>
      <dsp:txXfrm>
        <a:off x="1776145" y="2334219"/>
        <a:ext cx="5520271" cy="725209"/>
      </dsp:txXfrm>
    </dsp:sp>
    <dsp:sp modelId="{EABF909C-EBA5-4607-80D8-44C1E6363EDE}">
      <dsp:nvSpPr>
        <dsp:cNvPr id="0" name=""/>
        <dsp:cNvSpPr/>
      </dsp:nvSpPr>
      <dsp:spPr>
        <a:xfrm rot="5400000">
          <a:off x="4391843" y="3101249"/>
          <a:ext cx="288874" cy="346649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350915"/>
            <a:satOff val="-3215"/>
            <a:lumOff val="2775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t-LT" sz="1400" kern="1200"/>
        </a:p>
      </dsp:txBody>
      <dsp:txXfrm rot="-5400000">
        <a:off x="4432286" y="3130136"/>
        <a:ext cx="207989" cy="202212"/>
      </dsp:txXfrm>
    </dsp:sp>
    <dsp:sp modelId="{514DDF56-CBAF-4473-A37B-836A56BC57D6}">
      <dsp:nvSpPr>
        <dsp:cNvPr id="0" name=""/>
        <dsp:cNvSpPr/>
      </dsp:nvSpPr>
      <dsp:spPr>
        <a:xfrm>
          <a:off x="1764953" y="3467157"/>
          <a:ext cx="5542655" cy="770333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267407"/>
            <a:satOff val="7164"/>
            <a:lumOff val="315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700" kern="1200" dirty="0"/>
            <a:t>Noriu būti įtrauktas į Patvirtintų įmonių sąrašą</a:t>
          </a:r>
        </a:p>
      </dsp:txBody>
      <dsp:txXfrm>
        <a:off x="1787515" y="3489719"/>
        <a:ext cx="5497531" cy="725209"/>
      </dsp:txXfrm>
    </dsp:sp>
    <dsp:sp modelId="{67E454D9-037C-47BD-B7BF-A57D2282DEBC}">
      <dsp:nvSpPr>
        <dsp:cNvPr id="0" name=""/>
        <dsp:cNvSpPr/>
      </dsp:nvSpPr>
      <dsp:spPr>
        <a:xfrm rot="5400000">
          <a:off x="4391843" y="4256749"/>
          <a:ext cx="288874" cy="346649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175458"/>
            <a:satOff val="-1607"/>
            <a:lumOff val="1387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t-LT" sz="1400" kern="1200"/>
        </a:p>
      </dsp:txBody>
      <dsp:txXfrm rot="-5400000">
        <a:off x="4432286" y="4285636"/>
        <a:ext cx="207989" cy="202212"/>
      </dsp:txXfrm>
    </dsp:sp>
    <dsp:sp modelId="{D23368C2-BC09-4A44-8116-5E4DF4222002}">
      <dsp:nvSpPr>
        <dsp:cNvPr id="0" name=""/>
        <dsp:cNvSpPr/>
      </dsp:nvSpPr>
      <dsp:spPr>
        <a:xfrm>
          <a:off x="1735307" y="4622657"/>
          <a:ext cx="5601946" cy="770333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133703"/>
            <a:satOff val="3582"/>
            <a:lumOff val="157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700" kern="1200" dirty="0"/>
            <a:t>Kaip pateikti prašymą dėl įtraukimo į Patvirtintų įmonių sąrašą?</a:t>
          </a:r>
        </a:p>
      </dsp:txBody>
      <dsp:txXfrm>
        <a:off x="1757869" y="4645219"/>
        <a:ext cx="5556822" cy="72520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B15048-D3A6-458A-956D-E1D2865424B2}">
      <dsp:nvSpPr>
        <dsp:cNvPr id="0" name=""/>
        <dsp:cNvSpPr/>
      </dsp:nvSpPr>
      <dsp:spPr>
        <a:xfrm>
          <a:off x="761" y="1402036"/>
          <a:ext cx="4319212" cy="2591527"/>
        </a:xfrm>
        <a:prstGeom prst="rect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L. </a:t>
          </a:r>
          <a:r>
            <a:rPr lang="en-US" sz="2800" kern="1200" dirty="0" err="1"/>
            <a:t>Sapiegos</a:t>
          </a:r>
          <a:r>
            <a:rPr lang="en-US" sz="2800" kern="1200" dirty="0"/>
            <a:t> g. 1</a:t>
          </a:r>
          <a:r>
            <a:rPr lang="lt-LT" sz="2800" kern="1200" dirty="0"/>
            <a:t>, LT-10312</a:t>
          </a:r>
          <a:r>
            <a:rPr lang="en-US" sz="2800" kern="1200" dirty="0"/>
            <a:t> Vilnius</a:t>
          </a:r>
          <a:endParaRPr lang="lt-LT" sz="2800" kern="1200" dirty="0"/>
        </a:p>
      </dsp:txBody>
      <dsp:txXfrm>
        <a:off x="761" y="1402036"/>
        <a:ext cx="4319212" cy="2591527"/>
      </dsp:txXfrm>
    </dsp:sp>
    <dsp:sp modelId="{694A8F87-C1E5-4C2F-9468-7567500AAA14}">
      <dsp:nvSpPr>
        <dsp:cNvPr id="0" name=""/>
        <dsp:cNvSpPr/>
      </dsp:nvSpPr>
      <dsp:spPr>
        <a:xfrm>
          <a:off x="4752241" y="1402192"/>
          <a:ext cx="4319212" cy="2591527"/>
        </a:xfrm>
        <a:prstGeom prst="rect">
          <a:avLst/>
        </a:prstGeom>
        <a:solidFill>
          <a:schemeClr val="accent5">
            <a:shade val="50000"/>
            <a:hueOff val="334258"/>
            <a:satOff val="8955"/>
            <a:lumOff val="394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tx1"/>
              </a:solidFill>
            </a:rPr>
            <a:t>info@migracija.gov.lt</a:t>
          </a:r>
          <a:endParaRPr lang="lt-LT" sz="2800" kern="1200" dirty="0">
            <a:solidFill>
              <a:schemeClr val="tx1"/>
            </a:solidFill>
          </a:endParaRPr>
        </a:p>
      </dsp:txBody>
      <dsp:txXfrm>
        <a:off x="4752241" y="1402192"/>
        <a:ext cx="4319212" cy="25915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>
            <a:extLst>
              <a:ext uri="{FF2B5EF4-FFF2-40B4-BE49-F238E27FC236}">
                <a16:creationId xmlns:a16="http://schemas.microsoft.com/office/drawing/2014/main" id="{B28E2017-9726-4229-A841-545C0257ABB8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cap="none" dirty="0">
              <a:ln>
                <a:noFill/>
              </a:ln>
              <a:latin typeface="Liberation Sans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4E75533D-6601-434D-8C38-38126E222B51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C74E5231-B968-4FD6-950A-2A736D06045C}" type="datetime9">
              <a:rPr lang="lt-LT" sz="1400" b="0" i="0" u="none" strike="noStrike" kern="1200" cap="none" smtClean="0">
                <a:ln>
                  <a:noFill/>
                </a:ln>
                <a:latin typeface="Liberation Sans" pitchFamily="18"/>
                <a:ea typeface="Microsoft YaHei" pitchFamily="2"/>
              </a:rPr>
              <a:t>2019-11-12 16:24:21</a:t>
            </a:fld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5322FA21-B3E3-489C-B9B0-3435E943FEC2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820AD19B-60EB-462B-8A5D-FBA3D662D992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268C793E-2137-425F-BC3B-0A5D15817499}" type="slidenum">
              <a:t>‹#›</a:t>
            </a:fld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Lucida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56739587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>
            <a:extLst>
              <a:ext uri="{FF2B5EF4-FFF2-40B4-BE49-F238E27FC236}">
                <a16:creationId xmlns:a16="http://schemas.microsoft.com/office/drawing/2014/main" id="{AADC5601-6B19-41D3-98BC-407707604C6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599" y="764280"/>
            <a:ext cx="5028480" cy="377136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Pastabų vietos rezervavimo ženklas 2">
            <a:extLst>
              <a:ext uri="{FF2B5EF4-FFF2-40B4-BE49-F238E27FC236}">
                <a16:creationId xmlns:a16="http://schemas.microsoft.com/office/drawing/2014/main" id="{1B941B86-A827-4E49-BDB6-85341442F3F2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77239" y="4777560"/>
            <a:ext cx="6217560" cy="4525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" name="Antraštės vietos rezervavimo ženklas 3">
            <a:extLst>
              <a:ext uri="{FF2B5EF4-FFF2-40B4-BE49-F238E27FC236}">
                <a16:creationId xmlns:a16="http://schemas.microsoft.com/office/drawing/2014/main" id="{CF1E90EA-2C58-4A78-9F2A-FCE396E01A0F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lt-LT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lt-LT"/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DDFC2DF9-64BC-4EE3-A4D7-61928C230518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lt-LT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5C0933CF-1050-41C3-BC93-B9684D2636A1}" type="datetime9">
              <a:rPr lang="lt-LT" smtClean="0"/>
              <a:t>2019-11-12 16:24:16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9557053A-5BDD-466A-84D8-D37C76F26073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rtl="0" hangingPunct="0">
              <a:buNone/>
              <a:tabLst/>
              <a:defRPr lang="lt-LT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C0B628AC-7FFD-4ADF-A2A2-7D690E29180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lt-LT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A695A336-013E-4BC5-B800-3A34F9FD8A9F}" type="slidenum"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4409513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216000" marR="0" indent="-216000" rtl="0" hangingPunct="0">
      <a:tabLst/>
      <a:defRPr lang="en-US" sz="2000" b="0" i="0" u="none" strike="noStrike" kern="1200" cap="none">
        <a:ln>
          <a:noFill/>
        </a:ln>
        <a:highlight>
          <a:srgbClr val="FFFFFF"/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DC68E089-0C07-4406-AD69-FE4B8E83119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7ABA6758-24E8-4103-A0C3-4C66E94A9BB4}" type="slidenum">
              <a:t>1</a:t>
            </a:fld>
            <a:endParaRPr lang="lt-LT"/>
          </a:p>
        </p:txBody>
      </p:sp>
      <p:sp>
        <p:nvSpPr>
          <p:cNvPr id="2" name="Skaidrės vaizdo vietos rezervavimo ženklas 1">
            <a:extLst>
              <a:ext uri="{FF2B5EF4-FFF2-40B4-BE49-F238E27FC236}">
                <a16:creationId xmlns:a16="http://schemas.microsoft.com/office/drawing/2014/main" id="{3A87541A-1E29-4A6C-AA1A-58AAAB964F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Pastabų vietos rezervavimo ženklas 2">
            <a:extLst>
              <a:ext uri="{FF2B5EF4-FFF2-40B4-BE49-F238E27FC236}">
                <a16:creationId xmlns:a16="http://schemas.microsoft.com/office/drawing/2014/main" id="{27204847-B1EC-4A41-B380-F0F944C814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Datos vietos rezervavimo ženklas 7">
            <a:extLst>
              <a:ext uri="{FF2B5EF4-FFF2-40B4-BE49-F238E27FC236}">
                <a16:creationId xmlns:a16="http://schemas.microsoft.com/office/drawing/2014/main" id="{09D6FC42-AE70-4682-A265-415CEC73E230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lvl="0"/>
            <a:fld id="{D5BDCC8C-D319-44E4-BB61-260745353620}" type="datetime9">
              <a:rPr lang="lt-LT" smtClean="0"/>
              <a:t>2019-11-12 16:24:16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50089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ršelis tušč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901EEECC-2635-4D0B-BEB0-8A292B69A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DF784CA0-5898-42B5-9629-3BAB5003A2A2}" type="datetime1">
              <a:rPr lang="lt-LT" smtClean="0"/>
              <a:t>2019-11-12</a:t>
            </a:fld>
            <a:endParaRPr lang="lt-LT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16776288-BBC2-4737-9476-B324BF6AC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lt-LT"/>
              <a:t>MIGRACIJOS DEPARTAMENTAS PRIE LIETUVOS RESPUBLIKOS VIDAUS REIKALŲ MINISTERIJOS</a:t>
            </a:r>
          </a:p>
        </p:txBody>
      </p:sp>
      <p:sp>
        <p:nvSpPr>
          <p:cNvPr id="5" name="Pavadinimas 4">
            <a:extLst>
              <a:ext uri="{FF2B5EF4-FFF2-40B4-BE49-F238E27FC236}">
                <a16:creationId xmlns:a16="http://schemas.microsoft.com/office/drawing/2014/main" id="{4C55A725-1BC9-4B6B-93DB-FDFCB91B895B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/>
            </a:lvl1pPr>
          </a:lstStyle>
          <a:p>
            <a:r>
              <a:rPr lang="lt-LT" dirty="0"/>
              <a:t>Spustelėję redaguokite stilių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492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skutinė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26F72683-60AE-4016-8875-C9E307BDC2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4907088"/>
            <a:ext cx="5102225" cy="1824911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dirty="0"/>
              <a:t>Redaguokite šablono teksto stilius</a:t>
            </a:r>
          </a:p>
          <a:p>
            <a:pPr lvl="1"/>
            <a:r>
              <a:rPr lang="lt-LT" dirty="0"/>
              <a:t>Antras lygis</a:t>
            </a:r>
          </a:p>
          <a:p>
            <a:pPr lvl="2"/>
            <a:r>
              <a:rPr lang="lt-LT" dirty="0"/>
              <a:t>Trečias lygis</a:t>
            </a:r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40358902-7541-458F-AD67-27AB74914F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999" y="4907091"/>
            <a:ext cx="3440939" cy="182490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dirty="0"/>
              <a:t>Redaguokite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C51ACCDB-175C-4500-801D-270008E6F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F5C1C4B5-6213-40B8-B577-5A85D2092631}" type="datetime1">
              <a:rPr lang="lt-LT" smtClean="0"/>
              <a:t>2019-11-12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C09CDEB4-A8E2-4CBA-BDAF-4EB3A93DA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MIGRACIJOS DEPARTAMENTAS PRIE LIETUVOS RESPUBLIKOS VIDAUS REIKALŲ MINISTERIJOS</a:t>
            </a:r>
          </a:p>
        </p:txBody>
      </p:sp>
    </p:spTree>
    <p:extLst>
      <p:ext uri="{BB962C8B-B14F-4D97-AF65-F5344CB8AC3E}">
        <p14:creationId xmlns:p14="http://schemas.microsoft.com/office/powerpoint/2010/main" val="2191319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085A84B-2137-43ED-8BE2-A4A24AE01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763BCCEA-EB00-40DD-B0B3-882FAA9F4F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326CBB28-DF76-46D2-AF03-9FBF3C0CF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5F4706AA-532D-4DE6-9382-73B84153F58F}" type="datetime1">
              <a:rPr lang="lt-LT" smtClean="0"/>
              <a:t>2019-11-12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2956E5D8-6A97-4CCC-B61B-E733437DA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MIGRACIJOS DEPARTAMENTAS PRIE LIETUVOS RESPUBLIKOS VIDAUS REIKALŲ MINISTERIJOS</a:t>
            </a:r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C2631DF6-CDC3-4E04-895F-28A5365DB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EE053B0-1B28-4B01-8FFC-90D0E1040D6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347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C74599F-BDF9-48DE-8201-C988111D2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1184816F-B5E2-47C9-AA42-113981437F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238" y="1554163"/>
            <a:ext cx="4459287" cy="5395912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AAE57EDF-CF76-4770-AC81-0D023E0064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4925" y="1554163"/>
            <a:ext cx="4460875" cy="5395912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DEF8A021-812F-407B-A6C3-BA78814BD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C4F1A3C8-4766-4BFF-BAA2-54A1E5E2ECC4}" type="datetime1">
              <a:rPr lang="lt-LT" smtClean="0"/>
              <a:t>2019-11-12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E9A44FF9-0BA5-4188-B03B-E9C71ACE5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MIGRACIJOS DEPARTAMENTAS PRIE LIETUVOS RESPUBLIKOS VIDAUS REIKALŲ MINISTERIJOS</a:t>
            </a:r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3E975EF9-ABC2-4AD1-A056-ADCE1F227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DF9A09A-57AE-4F1F-88D9-90CC9F07D7E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067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FAC2BA70-719F-41D3-9A23-5EB62DD29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E0D6ED97-7210-4C38-9B4C-CCB837E354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748599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87135DA3-1A7A-4AB3-94D8-592B4207E5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F6330284-A38E-45EF-A78A-809E653345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748599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7A4E7F10-8DC6-44F5-8C8A-4CA280734E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id="{3D887D45-B1AF-4AEE-A682-ABD5852B1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80C5BB4F-D90C-49C2-9C96-E636B309FD2F}" type="datetime1">
              <a:rPr lang="lt-LT" smtClean="0"/>
              <a:t>2019-11-12</a:t>
            </a:fld>
            <a:endParaRPr lang="lt-LT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8742D1F7-66D7-4B4B-829A-97120DC2C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MIGRACIJOS DEPARTAMENTAS PRIE LIETUVOS RESPUBLIKOS VIDAUS REIKALŲ MINISTERIJOS</a:t>
            </a:r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67B6E206-655E-4F2F-B143-02E5611A0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CF73E7F-CDC8-4858-A02F-5105FC9B0B0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558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7BAA548-2E78-459A-A572-CF49A9C96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CF9D00EE-5AAD-4DBD-9BE0-927E9A09D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663D5C9D-60AD-4BC6-AEBF-8BC057C2C966}" type="datetime1">
              <a:rPr lang="lt-LT" smtClean="0"/>
              <a:t>2019-11-12</a:t>
            </a:fld>
            <a:endParaRPr lang="lt-LT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38C04186-C90C-49A1-81F7-70213AD0B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MIGRACIJOS DEPARTAMENTAS PRIE LIETUVOS RESPUBLIKOS VIDAUS REIKALŲ MINISTERIJOS</a:t>
            </a:r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42AA4C95-DC2B-402E-806D-4EDE6206C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1328671-4F85-43E0-918B-B39DEA1A0F1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198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9865BE3C-D37F-4297-9E85-4D3992722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52E2183-7737-47B7-975C-50BE2F556BE4}" type="datetime1">
              <a:rPr lang="lt-LT" smtClean="0"/>
              <a:t>2019-11-12</a:t>
            </a:fld>
            <a:endParaRPr lang="lt-LT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8EB261B3-E67E-49A3-8472-9A7EBBAA8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MIGRACIJOS DEPARTAMENTAS PRIE LIETUVOS RESPUBLIKOS VIDAUS REIKALŲ MINISTERIJOS</a:t>
            </a:r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E33E7C96-FF85-4BED-BEB5-08A727BEE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0"/>
            <a:fld id="{CBBB60C0-3BC6-4B97-AF80-4E8D5ABB12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431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26F72683-60AE-4016-8875-C9E307BDC2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1442593"/>
            <a:ext cx="5102225" cy="5611349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40358902-7541-458F-AD67-27AB74914F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999" y="1442594"/>
            <a:ext cx="3440939" cy="5611349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C51ACCDB-175C-4500-801D-270008E6F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F5C1C4B5-6213-40B8-B577-5A85D2092631}" type="datetime1">
              <a:rPr lang="lt-LT" smtClean="0"/>
              <a:t>2019-11-12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C09CDEB4-A8E2-4CBA-BDAF-4EB3A93DA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MIGRACIJOS DEPARTAMENTAS PRIE LIETUVOS RESPUBLIKOS VIDAUS REIKALŲ MINISTERIJOS</a:t>
            </a:r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31246D91-D284-4FDC-B5FB-53B1A564D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F545269-951E-4C35-89A0-B7670239FFC8}" type="slidenum">
              <a:t>‹#›</a:t>
            </a:fld>
            <a:endParaRPr lang="en-US"/>
          </a:p>
        </p:txBody>
      </p:sp>
      <p:sp>
        <p:nvSpPr>
          <p:cNvPr id="8" name="Pavadinimas 1">
            <a:extLst>
              <a:ext uri="{FF2B5EF4-FFF2-40B4-BE49-F238E27FC236}">
                <a16:creationId xmlns:a16="http://schemas.microsoft.com/office/drawing/2014/main" id="{1D74B7A5-273B-4A31-8BDD-04263A25B0CF}"/>
              </a:ext>
            </a:extLst>
          </p:cNvPr>
          <p:cNvSpPr txBox="1">
            <a:spLocks/>
          </p:cNvSpPr>
          <p:nvPr/>
        </p:nvSpPr>
        <p:spPr>
          <a:xfrm>
            <a:off x="503999" y="182880"/>
            <a:ext cx="6719760" cy="1097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lvl1pPr algn="l" rtl="0" hangingPunct="0">
              <a:tabLst/>
              <a:defRPr lang="en-US" sz="2600" b="1" i="0" u="none" strike="noStrike" kern="1200" cap="none">
                <a:ln>
                  <a:noFill/>
                </a:ln>
                <a:solidFill>
                  <a:srgbClr val="006699"/>
                </a:solidFill>
                <a:highlight>
                  <a:srgbClr val="FFFFFF"/>
                </a:highlight>
                <a:latin typeface="Times New Roman" pitchFamily="18"/>
                <a:ea typeface="Microsoft YaHei" pitchFamily="2"/>
              </a:defRPr>
            </a:lvl1pPr>
          </a:lstStyle>
          <a:p>
            <a:r>
              <a:rPr lang="lt-LT" dirty="0"/>
              <a:t>Spustelėję redaguokite stilių</a:t>
            </a:r>
          </a:p>
        </p:txBody>
      </p:sp>
    </p:spTree>
    <p:extLst>
      <p:ext uri="{BB962C8B-B14F-4D97-AF65-F5344CB8AC3E}">
        <p14:creationId xmlns:p14="http://schemas.microsoft.com/office/powerpoint/2010/main" val="1078705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A610C730-F0F9-4A5E-9B46-C0F4F99DDC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197560" y="1539145"/>
            <a:ext cx="6190915" cy="492198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 dirty="0"/>
              <a:t>Spustelėkite piktogramą norėdami įtraukti paveikslėlį</a:t>
            </a:r>
            <a:endParaRPr lang="en-US" dirty="0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2EE9BA84-232F-4BF4-BDC7-7C4E3D3202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999" y="1539146"/>
            <a:ext cx="2426625" cy="492991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dirty="0"/>
              <a:t>Redaguokite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F1663E63-8AFD-48AB-A393-87D9DE356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88ECBF54-A88F-4EB2-AC16-266A52D9E397}" type="datetime1">
              <a:rPr lang="lt-LT" smtClean="0"/>
              <a:t>2019-11-12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3E876CFE-7B15-4E72-B773-DF9476760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MIGRACIJOS DEPARTAMENTAS PRIE LIETUVOS RESPUBLIKOS VIDAUS REIKALŲ MINISTERIJOS</a:t>
            </a:r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E3F18C7E-045B-4A68-ADF9-C1A63C7EF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D53844E-FE66-4978-B193-27949A6F7837}" type="slidenum">
              <a:t>‹#›</a:t>
            </a:fld>
            <a:endParaRPr lang="en-US"/>
          </a:p>
        </p:txBody>
      </p:sp>
      <p:sp>
        <p:nvSpPr>
          <p:cNvPr id="8" name="Pavadinimas 1">
            <a:extLst>
              <a:ext uri="{FF2B5EF4-FFF2-40B4-BE49-F238E27FC236}">
                <a16:creationId xmlns:a16="http://schemas.microsoft.com/office/drawing/2014/main" id="{7E72D4F3-9EF6-412D-ADF0-F803E0DCF7F0}"/>
              </a:ext>
            </a:extLst>
          </p:cNvPr>
          <p:cNvSpPr txBox="1">
            <a:spLocks/>
          </p:cNvSpPr>
          <p:nvPr userDrawn="1"/>
        </p:nvSpPr>
        <p:spPr>
          <a:xfrm>
            <a:off x="503999" y="182880"/>
            <a:ext cx="6719760" cy="1097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lvl1pPr algn="l" rtl="0" hangingPunct="0">
              <a:tabLst/>
              <a:defRPr lang="en-US" sz="2600" b="1" i="0" u="none" strike="noStrike" kern="1200" cap="none">
                <a:ln>
                  <a:noFill/>
                </a:ln>
                <a:solidFill>
                  <a:srgbClr val="006699"/>
                </a:solidFill>
                <a:highlight>
                  <a:srgbClr val="FFFFFF"/>
                </a:highlight>
                <a:latin typeface="Times New Roman" pitchFamily="18"/>
                <a:ea typeface="Microsoft YaHei" pitchFamily="2"/>
              </a:defRPr>
            </a:lvl1pPr>
          </a:lstStyle>
          <a:p>
            <a:r>
              <a:rPr lang="lt-LT" dirty="0"/>
              <a:t>Spustelėję redaguokite stilių</a:t>
            </a:r>
          </a:p>
        </p:txBody>
      </p:sp>
    </p:spTree>
    <p:extLst>
      <p:ext uri="{BB962C8B-B14F-4D97-AF65-F5344CB8AC3E}">
        <p14:creationId xmlns:p14="http://schemas.microsoft.com/office/powerpoint/2010/main" val="3379259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Relationship Id="rId9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B777F59C-3E5B-4963-8B0D-B693EC37596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640" y="449856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lt-LT" dirty="0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A5287510-94A3-404F-9119-1DAF9938B6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03640" y="5915518"/>
            <a:ext cx="9071640" cy="85104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pPr lvl="0"/>
            <a:r>
              <a:rPr lang="lt-LT" dirty="0"/>
              <a:t>Redaguokite šablono teksto stilius</a:t>
            </a:r>
          </a:p>
          <a:p>
            <a:pPr lvl="1"/>
            <a:r>
              <a:rPr lang="lt-LT" dirty="0"/>
              <a:t>Antras lygis</a:t>
            </a:r>
          </a:p>
          <a:p>
            <a:pPr lvl="2"/>
            <a:r>
              <a:rPr lang="lt-LT" dirty="0"/>
              <a:t>Trečias lygis</a:t>
            </a:r>
          </a:p>
          <a:p>
            <a:pPr lvl="3"/>
            <a:r>
              <a:rPr lang="lt-LT" dirty="0"/>
              <a:t>Ketvirtas lygis</a:t>
            </a:r>
          </a:p>
          <a:p>
            <a:pPr lvl="4"/>
            <a:r>
              <a:rPr lang="lt-LT" dirty="0"/>
              <a:t>Penktas lygis</a:t>
            </a:r>
            <a:endParaRPr lang="en-US" dirty="0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56EDA12C-8301-4DDD-9C5E-DC92A0791831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3869639" y="7378559"/>
            <a:ext cx="2348280" cy="1555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ctr" rtl="0" hangingPunct="0">
              <a:buNone/>
              <a:tabLst/>
              <a:defRPr lang="lt-LT" sz="900" kern="1200">
                <a:solidFill>
                  <a:srgbClr val="006699"/>
                </a:solidFill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395BB449-D9C6-471F-B00A-F28C2A4EDA99}" type="datetime1">
              <a:rPr lang="lt-LT" smtClean="0"/>
              <a:t>2019-11-12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56E649D6-0C33-4678-8D6A-DF26AEC6EB4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548640" y="6886800"/>
            <a:ext cx="9052560" cy="336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ctr" rtl="0" hangingPunct="0">
              <a:buNone/>
              <a:tabLst/>
              <a:defRPr lang="lt-LT" sz="1400" kern="1200">
                <a:solidFill>
                  <a:srgbClr val="999999"/>
                </a:solidFill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r>
              <a:rPr lang="lt-LT"/>
              <a:t>MIGRACIJOS DEPARTAMENTAS PRIE LIETUVOS RESPUBLIKOS VIDAUS REIKALŲ MINISTERIJOS</a:t>
            </a:r>
            <a:endParaRPr lang="lt-L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8" r:id="rId2"/>
  </p:sldLayoutIdLst>
  <p:hf sldNum="0" hdr="0"/>
  <p:txStyles>
    <p:titleStyle>
      <a:lvl1pPr algn="ctr" rtl="0" hangingPunct="0">
        <a:tabLst/>
        <a:defRPr lang="lt-LT" sz="3200" b="0" i="0" u="none" strike="noStrike" kern="1200" cap="none">
          <a:ln>
            <a:noFill/>
          </a:ln>
          <a:solidFill>
            <a:srgbClr val="006699"/>
          </a:solidFill>
          <a:latin typeface="Times New Roman" pitchFamily="18"/>
          <a:ea typeface="Microsoft YaHei" pitchFamily="2"/>
        </a:defRPr>
      </a:lvl1pPr>
    </p:titleStyle>
    <p:bodyStyle>
      <a:lvl1pPr marL="0" marR="0" indent="0" rtl="0" hangingPunct="0">
        <a:spcBef>
          <a:spcPts val="1412"/>
        </a:spcBef>
        <a:spcAft>
          <a:spcPts val="0"/>
        </a:spcAft>
        <a:tabLst/>
        <a:defRPr lang="en-US" sz="1400" b="0" i="0" u="none" strike="noStrike" kern="1200" cap="none">
          <a:ln>
            <a:noFill/>
          </a:ln>
          <a:highlight>
            <a:srgbClr val="FFFFFF"/>
          </a:highlight>
          <a:latin typeface="Times New Roman" panose="02020603050405020304" pitchFamily="18" charset="0"/>
          <a:ea typeface="Microsoft YaHei" pitchFamily="2"/>
          <a:cs typeface="Times New Roman" panose="02020603050405020304" pitchFamily="18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6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6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>
          <a:blip r:embed="rId9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3C1FE9B2-E050-494C-B4D5-C1325E884F7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9" y="182880"/>
            <a:ext cx="6719760" cy="1097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F4EED88A-755C-4538-8559-5D856302A16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03999" y="1554479"/>
            <a:ext cx="9071640" cy="5394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pPr lvl="0"/>
            <a:r>
              <a:rPr lang="en-US" dirty="0"/>
              <a:t>Click to edit the outline text format</a:t>
            </a:r>
          </a:p>
          <a:p>
            <a:pPr lvl="1"/>
            <a:r>
              <a:rPr lang="en-US" dirty="0"/>
              <a:t>Second Outline Level</a:t>
            </a:r>
          </a:p>
          <a:p>
            <a:pPr lvl="2"/>
            <a:r>
              <a:rPr lang="en-US" dirty="0"/>
              <a:t>Third Outline Level</a:t>
            </a:r>
          </a:p>
          <a:p>
            <a:pPr lvl="3"/>
            <a:r>
              <a:rPr lang="en-US" dirty="0"/>
              <a:t>Fourth Outline Level</a:t>
            </a:r>
          </a:p>
          <a:p>
            <a:pPr lvl="4"/>
            <a:r>
              <a:rPr lang="en-US" dirty="0"/>
              <a:t>Fifth Outline Level</a:t>
            </a:r>
          </a:p>
          <a:p>
            <a:pPr lvl="5"/>
            <a:r>
              <a:rPr lang="en-US" dirty="0"/>
              <a:t>Sixth Outline Level</a:t>
            </a:r>
          </a:p>
          <a:p>
            <a:pPr lvl="6"/>
            <a:r>
              <a:rPr lang="en-US" dirty="0"/>
              <a:t>Seventh Outline Level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B1FE7578-B2C6-4B03-8B7F-42FF0F35DBBB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396000" y="7223760"/>
            <a:ext cx="1050480" cy="336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1">
            <a:noAutofit/>
          </a:bodyPr>
          <a:lstStyle>
            <a:lvl1pPr lvl="0" algn="l" rtl="0" hangingPunct="0">
              <a:spcBef>
                <a:spcPts val="0"/>
              </a:spcBef>
              <a:spcAft>
                <a:spcPts val="0"/>
              </a:spcAft>
              <a:buNone/>
              <a:tabLst/>
              <a:defRPr lang="lt-LT" sz="1000" kern="1200">
                <a:solidFill>
                  <a:srgbClr val="006699"/>
                </a:solidFill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26494005-F84D-40DB-96B2-6F7E7DC953A9}" type="datetime1">
              <a:rPr lang="lt-LT" smtClean="0"/>
              <a:t>2019-11-12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502E6E3A-5404-44BB-8BED-629A08F550A4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1677599" y="7223760"/>
            <a:ext cx="7100640" cy="336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1">
            <a:noAutofit/>
          </a:bodyPr>
          <a:lstStyle>
            <a:lvl1pPr lvl="0" algn="ctr" rtl="0" hangingPunct="0">
              <a:buNone/>
              <a:tabLst/>
              <a:defRPr lang="en-US" sz="1000" kern="1200">
                <a:solidFill>
                  <a:srgbClr val="CCCCCC"/>
                </a:solidFill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r>
              <a:rPr lang="en-US"/>
              <a:t>MIGRACIJOS DEPARTAMENTAS PRIE LIETUVOS RESPUBLIKOS VIDAUS REIKALŲ MINISTERIJOS</a:t>
            </a:r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3883D51C-439A-486C-8E35-DAFA9F1DF1AB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9052560" y="7223760"/>
            <a:ext cx="731519" cy="336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1">
            <a:noAutofit/>
          </a:bodyPr>
          <a:lstStyle>
            <a:lvl1pPr lvl="0" algn="ctr" rtl="0" hangingPunct="0">
              <a:buNone/>
              <a:tabLst/>
              <a:defRPr lang="en-US" sz="1000" kern="1200">
                <a:solidFill>
                  <a:srgbClr val="006699"/>
                </a:solidFill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F96B6E85-C4D3-4061-98B3-C6AE5944E35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995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rtl="0" eaLnBrk="1" hangingPunct="1">
        <a:tabLst/>
        <a:defRPr lang="en-US" sz="2600" b="1" i="0" u="none" strike="noStrike" kern="1200" cap="none">
          <a:ln>
            <a:noFill/>
          </a:ln>
          <a:solidFill>
            <a:srgbClr val="006699"/>
          </a:solidFill>
          <a:highlight>
            <a:srgbClr val="FFFFFF"/>
          </a:highlight>
          <a:latin typeface="Times New Roman" pitchFamily="18"/>
          <a:ea typeface="Microsoft YaHei" pitchFamily="2"/>
        </a:defRPr>
      </a:lvl1pPr>
    </p:titleStyle>
    <p:bodyStyle>
      <a:lvl1pPr marL="0" marR="0" lvl="0" indent="0" rtl="0" eaLnBrk="1" hangingPunct="1">
        <a:spcBef>
          <a:spcPts val="1417"/>
        </a:spcBef>
        <a:spcAft>
          <a:spcPts val="0"/>
        </a:spcAft>
        <a:buNone/>
        <a:tabLst/>
        <a:defRPr lang="en-US" sz="2000" b="0" i="0" u="none" strike="noStrike" kern="1200" cap="none">
          <a:ln>
            <a:noFill/>
          </a:ln>
          <a:highlight>
            <a:srgbClr val="FFFFFF"/>
          </a:highlight>
          <a:latin typeface="Times New Roman" pitchFamily="18"/>
          <a:ea typeface="Microsoft YaHei" pitchFamily="2"/>
          <a:cs typeface="Lucida Sans" pitchFamily="2"/>
        </a:defRPr>
      </a:lvl1pPr>
      <a:lvl2pPr marL="0" marR="0" lvl="1" indent="0" rtl="0" eaLnBrk="1" hangingPunct="1">
        <a:spcBef>
          <a:spcPts val="1417"/>
        </a:spcBef>
        <a:spcAft>
          <a:spcPts val="0"/>
        </a:spcAft>
        <a:buSzPct val="75000"/>
        <a:buFont typeface="StarSymbol"/>
        <a:buChar char="–"/>
        <a:tabLst/>
        <a:defRPr lang="en-US" sz="1800" b="0" i="0" u="none" strike="noStrike" kern="1200" cap="none">
          <a:ln>
            <a:noFill/>
          </a:ln>
          <a:highlight>
            <a:srgbClr val="FFFFFF"/>
          </a:highlight>
          <a:latin typeface="Times New Roman" pitchFamily="18"/>
          <a:ea typeface="Microsoft YaHei" pitchFamily="2"/>
          <a:cs typeface="Lucida Sans" pitchFamily="2"/>
        </a:defRPr>
      </a:lvl2pPr>
      <a:lvl3pPr marL="0" marR="0" lvl="2" indent="0" rtl="0" eaLnBrk="1" hangingPunct="1">
        <a:spcBef>
          <a:spcPts val="1417"/>
        </a:spcBef>
        <a:spcAft>
          <a:spcPts val="0"/>
        </a:spcAft>
        <a:buSzPct val="45000"/>
        <a:buFont typeface="StarSymbol"/>
        <a:buChar char="●"/>
        <a:tabLst/>
        <a:defRPr lang="en-US" sz="1600" b="0" i="0" u="none" strike="noStrike" kern="1200" cap="none">
          <a:ln>
            <a:noFill/>
          </a:ln>
          <a:highlight>
            <a:srgbClr val="FFFFFF"/>
          </a:highlight>
          <a:latin typeface="Times New Roman" pitchFamily="18"/>
          <a:ea typeface="Microsoft YaHei" pitchFamily="2"/>
          <a:cs typeface="Lucida Sans" pitchFamily="2"/>
        </a:defRPr>
      </a:lvl3pPr>
      <a:lvl4pPr marL="0" marR="0" lvl="3" indent="0" rtl="0" eaLnBrk="1" hangingPunct="1">
        <a:spcBef>
          <a:spcPts val="1417"/>
        </a:spcBef>
        <a:spcAft>
          <a:spcPts val="0"/>
        </a:spcAft>
        <a:buSzPct val="75000"/>
        <a:buFont typeface="StarSymbol"/>
        <a:buChar char="–"/>
        <a:tabLst/>
        <a:defRPr lang="en-US" sz="1400" b="0" i="0" u="none" strike="noStrike" kern="1200" cap="none">
          <a:ln>
            <a:noFill/>
          </a:ln>
          <a:highlight>
            <a:srgbClr val="FFFFFF"/>
          </a:highlight>
          <a:latin typeface="Times New Roman" pitchFamily="18"/>
          <a:ea typeface="Microsoft YaHei" pitchFamily="2"/>
          <a:cs typeface="Lucida Sans" pitchFamily="2"/>
        </a:defRPr>
      </a:lvl4pPr>
      <a:lvl5pPr marL="0" marR="0" lvl="4" indent="0" rtl="0" eaLnBrk="1" hangingPunct="1">
        <a:spcBef>
          <a:spcPts val="1417"/>
        </a:spcBef>
        <a:spcAft>
          <a:spcPts val="0"/>
        </a:spcAft>
        <a:buSzPct val="45000"/>
        <a:buFont typeface="StarSymbol"/>
        <a:buChar char="●"/>
        <a:tabLst/>
        <a:defRPr lang="en-US" sz="1200" b="0" i="0" u="none" strike="noStrike" kern="1200" cap="none">
          <a:ln>
            <a:noFill/>
          </a:ln>
          <a:highlight>
            <a:srgbClr val="FFFFFF"/>
          </a:highlight>
          <a:latin typeface="Times New Roman" pitchFamily="18"/>
          <a:ea typeface="Microsoft YaHei" pitchFamily="2"/>
          <a:cs typeface="Lucida Sans" pitchFamily="2"/>
        </a:defRPr>
      </a:lvl5pPr>
      <a:lvl6pPr marL="0" marR="0" lvl="5" indent="0" rtl="0" eaLnBrk="1" hangingPunct="1">
        <a:spcBef>
          <a:spcPts val="1417"/>
        </a:spcBef>
        <a:spcAft>
          <a:spcPts val="0"/>
        </a:spcAft>
        <a:buSzPct val="45000"/>
        <a:buFont typeface="StarSymbol"/>
        <a:buChar char="●"/>
        <a:tabLst/>
        <a:defRPr lang="en-US" sz="1100" b="0" i="0" u="none" strike="noStrike" kern="1200" cap="none">
          <a:ln>
            <a:noFill/>
          </a:ln>
          <a:highlight>
            <a:srgbClr val="FFFFFF"/>
          </a:highlight>
          <a:latin typeface="Times New Roman" pitchFamily="18"/>
          <a:ea typeface="Microsoft YaHei" pitchFamily="2"/>
          <a:cs typeface="Lucida Sans" pitchFamily="2"/>
        </a:defRPr>
      </a:lvl6pPr>
      <a:lvl7pPr marL="0" marR="0" lvl="6" indent="0" rtl="0" eaLnBrk="1" hangingPunct="1">
        <a:spcBef>
          <a:spcPts val="1417"/>
        </a:spcBef>
        <a:spcAft>
          <a:spcPts val="0"/>
        </a:spcAft>
        <a:buSzPct val="45000"/>
        <a:buFont typeface="StarSymbol"/>
        <a:buChar char="●"/>
        <a:tabLst/>
        <a:defRPr lang="en-US" sz="1000" b="0" i="0" u="none" strike="noStrike" kern="1200" cap="none">
          <a:ln>
            <a:noFill/>
          </a:ln>
          <a:highlight>
            <a:srgbClr val="FFFFFF"/>
          </a:highlight>
          <a:latin typeface="Times New Roman" pitchFamily="18"/>
          <a:ea typeface="Microsoft YaHei" pitchFamily="2"/>
          <a:cs typeface="Lucida Sans" pitchFamily="2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raštės vietos rezervavimo ženklas 2">
            <a:extLst>
              <a:ext uri="{FF2B5EF4-FFF2-40B4-BE49-F238E27FC236}">
                <a16:creationId xmlns:a16="http://schemas.microsoft.com/office/drawing/2014/main" id="{C4A8B0E1-7890-4B5F-8AA9-924525D14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lt-LT" dirty="0"/>
              <a:t>MIGRACIJOS DEPARTAMENTAS PRIE LIETUVOS RESPUBLIKOS VIDAUS REIKALŲ MINISTERIJOS</a:t>
            </a:r>
          </a:p>
        </p:txBody>
      </p:sp>
      <p:sp>
        <p:nvSpPr>
          <p:cNvPr id="15" name="Pavadinimas 14">
            <a:extLst>
              <a:ext uri="{FF2B5EF4-FFF2-40B4-BE49-F238E27FC236}">
                <a16:creationId xmlns:a16="http://schemas.microsoft.com/office/drawing/2014/main" id="{4A559B1A-10C7-456F-8140-003A42343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3313484"/>
            <a:ext cx="9071640" cy="1885950"/>
          </a:xfrm>
        </p:spPr>
        <p:txBody>
          <a:bodyPr/>
          <a:lstStyle/>
          <a:p>
            <a:r>
              <a:rPr lang="lt-LT" sz="3600" b="1" dirty="0"/>
              <a:t>Patvirtintų įmonių sąrašas</a:t>
            </a:r>
            <a:endParaRPr lang="en-US" sz="36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43FC14-C0D6-4992-A2C0-B1F7BB129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lt-LT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34A759-4906-46E3-ACC0-6A57FF794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MIGRACIJOS DEPARTAMENTAS PRIE LIETUVOS RESPUBLIKOS VIDAUS REIKALŲ MINISTERIJOS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C536FD5D-7993-4A4C-A3CE-7BE86A3D7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A8B91F-19A4-46DC-A451-BA508E87395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348788" y="7223125"/>
            <a:ext cx="731837" cy="336550"/>
          </a:xfrm>
          <a:prstGeom prst="rect">
            <a:avLst/>
          </a:prstGeom>
        </p:spPr>
        <p:txBody>
          <a:bodyPr/>
          <a:lstStyle/>
          <a:p>
            <a:pPr lvl="0"/>
            <a:fld id="{41328671-4F85-43E0-918B-B39DEA1A0F18}" type="slidenum">
              <a:rPr lang="lt-LT" smtClean="0"/>
              <a:t>10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26112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110119B-A3B1-49AA-874E-1906F4698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0927" y="320039"/>
            <a:ext cx="7307312" cy="1097280"/>
          </a:xfrm>
        </p:spPr>
        <p:txBody>
          <a:bodyPr/>
          <a:lstStyle/>
          <a:p>
            <a:pPr algn="ctr"/>
            <a:r>
              <a:rPr lang="lt-LT" sz="3600" dirty="0"/>
              <a:t>Būti sąraše – neprivaloma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8644935-0A1A-4A55-A45F-2FC7C953D3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lt-LT" sz="2800" dirty="0"/>
          </a:p>
          <a:p>
            <a:pPr algn="ctr"/>
            <a:endParaRPr lang="lt-LT" sz="2800" dirty="0"/>
          </a:p>
          <a:p>
            <a:pPr algn="ctr"/>
            <a:r>
              <a:rPr lang="lt-LT" sz="2800" dirty="0"/>
              <a:t>Į Patvirtintų įmonių sąrašą neįtrauktos įmonės taip pat </a:t>
            </a:r>
            <a:r>
              <a:rPr lang="lt-LT" sz="2800" u="sng" dirty="0"/>
              <a:t>gali kviesti ir įdarbinti</a:t>
            </a:r>
            <a:r>
              <a:rPr lang="lt-LT" sz="2800" dirty="0"/>
              <a:t> užsieniečius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5E3C4-B494-4D95-B443-D69BC29E3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lt-LT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93613-9BC0-4825-9CAB-925831460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MIGRACIJOS DEPARTAMENTAS PRIE LIETUVOS RESPUBLIKOS VIDAUS REIKALŲ MINISTERIJOS</a:t>
            </a:r>
          </a:p>
        </p:txBody>
      </p:sp>
    </p:spTree>
    <p:extLst>
      <p:ext uri="{BB962C8B-B14F-4D97-AF65-F5344CB8AC3E}">
        <p14:creationId xmlns:p14="http://schemas.microsoft.com/office/powerpoint/2010/main" val="3905698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EC9CA07-DE49-4C10-9CB3-36E0A6B91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998" y="182880"/>
            <a:ext cx="8970741" cy="1097280"/>
          </a:xfrm>
        </p:spPr>
        <p:txBody>
          <a:bodyPr/>
          <a:lstStyle/>
          <a:p>
            <a:pPr algn="ctr"/>
            <a:r>
              <a:rPr lang="lt-LT" sz="3600" dirty="0"/>
              <a:t>Sąrašo sudarymo principas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AECC846-BA18-4429-AD6B-85E4036575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lt-LT" sz="2800" dirty="0"/>
          </a:p>
          <a:p>
            <a:pPr algn="ctr"/>
            <a:endParaRPr lang="lt-LT" sz="2800" dirty="0"/>
          </a:p>
          <a:p>
            <a:pPr algn="ctr"/>
            <a:r>
              <a:rPr lang="lt-LT" sz="2800" dirty="0"/>
              <a:t>Įmonė įtraukiama pagal ekonominės veiklos rūšį srityje, kurioje vykdo veiklą ne trumpiau kaip </a:t>
            </a:r>
            <a:r>
              <a:rPr lang="lt-LT" sz="2800" u="sng" dirty="0"/>
              <a:t>2 metus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D28D84-22F6-4115-929E-4CB4B1F69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lt-LT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5DFC6-92D5-479E-85B3-4FBBC8A91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MIGRACIJOS DEPARTAMENTAS PRIE LIETUVOS RESPUBLIKOS VIDAUS REIKALŲ MINISTERIJOS</a:t>
            </a:r>
          </a:p>
        </p:txBody>
      </p:sp>
    </p:spTree>
    <p:extLst>
      <p:ext uri="{BB962C8B-B14F-4D97-AF65-F5344CB8AC3E}">
        <p14:creationId xmlns:p14="http://schemas.microsoft.com/office/powerpoint/2010/main" val="2633055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50345428-9B6D-43D4-A416-5BEA63B70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998" y="182880"/>
            <a:ext cx="9071801" cy="1097280"/>
          </a:xfrm>
        </p:spPr>
        <p:txBody>
          <a:bodyPr/>
          <a:lstStyle/>
          <a:p>
            <a:pPr algn="ctr"/>
            <a:r>
              <a:rPr lang="lt-LT" sz="3600" dirty="0"/>
              <a:t>Kriterijai</a:t>
            </a: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BDCC26A7-9693-4AAA-A5C5-285D3CF607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3323076"/>
              </p:ext>
            </p:extLst>
          </p:nvPr>
        </p:nvGraphicFramePr>
        <p:xfrm>
          <a:off x="503238" y="1554163"/>
          <a:ext cx="9072562" cy="5395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B817A1-8E49-4D24-A84C-9744705C4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lt-LT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49C4E2-A494-44F1-B50A-4C4C09B32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MIGRACIJOS DEPARTAMENTAS PRIE LIETUVOS RESPUBLIKOS VIDAUS REIKALŲ MINISTERIJOS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E8882D-F0D7-4703-8A92-8EA3468B0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DF9A09A-57AE-4F1F-88D9-90CC9F07D7E8}" type="slidenum">
              <a:rPr lang="lt-LT" smtClean="0"/>
              <a:t>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34359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5E2684A5-E00F-4373-9D82-28A8BBD11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998" y="182880"/>
            <a:ext cx="9145839" cy="1097280"/>
          </a:xfrm>
        </p:spPr>
        <p:txBody>
          <a:bodyPr/>
          <a:lstStyle/>
          <a:p>
            <a:pPr algn="ctr"/>
            <a:r>
              <a:rPr lang="lt-LT" sz="3600" dirty="0"/>
              <a:t>Prašymo pateikimas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2534A346-EC43-42FC-B7D5-F94D548860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7337146"/>
              </p:ext>
            </p:extLst>
          </p:nvPr>
        </p:nvGraphicFramePr>
        <p:xfrm>
          <a:off x="503238" y="1556425"/>
          <a:ext cx="9072562" cy="5393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B69252-04D4-46FD-9EB8-64C1C4D9A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lt-LT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99DD38-29B9-43F1-B6CA-D72FB8305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MIGRACIJOS DEPARTAMENTAS PRIE LIETUVOS RESPUBLIKOS VIDAUS REIKALŲ MINISTERIJOS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DF6033-38B0-47C7-A9A9-E88F13C62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DF9A09A-57AE-4F1F-88D9-90CC9F07D7E8}" type="slidenum">
              <a:rPr lang="lt-LT" smtClean="0"/>
              <a:t>5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57736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945F0774-09EF-4413-B93A-0DD8072A7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999" y="182880"/>
            <a:ext cx="8961014" cy="1097280"/>
          </a:xfrm>
        </p:spPr>
        <p:txBody>
          <a:bodyPr/>
          <a:lstStyle/>
          <a:p>
            <a:pPr algn="ctr"/>
            <a:r>
              <a:rPr lang="lt-LT" sz="3600" dirty="0"/>
              <a:t>Prašymo pateikimas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00270D-FE88-46A1-A80F-4740D684E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lt-LT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835E04-834A-4872-BC64-089C1EE00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MIGRACIJOS DEPARTAMENTAS PRIE LIETUVOS RESPUBLIKOS VIDAUS REIKALŲ MINISTERIJOS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4F1BD1-EFEB-49B9-A2C7-148820AFD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DF9A09A-57AE-4F1F-88D9-90CC9F07D7E8}" type="slidenum">
              <a:rPr lang="lt-LT" smtClean="0"/>
              <a:t>6</a:t>
            </a:fld>
            <a:endParaRPr lang="lt-LT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00A77F0-0EDB-48D2-B052-23C4288EBB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305" y="1383777"/>
            <a:ext cx="9166225" cy="5755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32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251715C9-3651-4CB4-8709-985210D34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999" y="182880"/>
            <a:ext cx="9071640" cy="1097280"/>
          </a:xfrm>
        </p:spPr>
        <p:txBody>
          <a:bodyPr/>
          <a:lstStyle/>
          <a:p>
            <a:pPr algn="ctr"/>
            <a:r>
              <a:rPr lang="lt-LT" sz="3600" dirty="0"/>
              <a:t>Prašymą siųsti</a:t>
            </a:r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B5087731-E872-4FB8-9BF7-BC43298405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8977849"/>
              </p:ext>
            </p:extLst>
          </p:nvPr>
        </p:nvGraphicFramePr>
        <p:xfrm>
          <a:off x="503238" y="1554163"/>
          <a:ext cx="9072562" cy="5395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EDC866-AE94-4415-9E44-F2A444291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lt-LT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0D8DB5-2ECD-40E1-9410-ACBBB7E7D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MIGRACIJOS DEPARTAMENTAS PRIE LIETUVOS RESPUBLIKOS VIDAUS REIKALŲ MINISTERIJOS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25D53F-83EA-4507-826D-900E13297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DF9A09A-57AE-4F1F-88D9-90CC9F07D7E8}" type="slidenum">
              <a:rPr lang="lt-LT" smtClean="0"/>
              <a:t>7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23269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5D7375E8-B157-47C8-9FC1-E8ADE9953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999" y="182880"/>
            <a:ext cx="9071640" cy="1097280"/>
          </a:xfrm>
        </p:spPr>
        <p:txBody>
          <a:bodyPr/>
          <a:lstStyle/>
          <a:p>
            <a:pPr algn="ctr"/>
            <a:r>
              <a:rPr lang="en-US" sz="3600" dirty="0" err="1"/>
              <a:t>Terminai</a:t>
            </a:r>
            <a:endParaRPr lang="lt-LT" sz="3600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6214357-CF2B-4F21-B343-C3049DB6D7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err="1"/>
              <a:t>Pra</a:t>
            </a:r>
            <a:r>
              <a:rPr lang="lt-LT" sz="2800" dirty="0" err="1"/>
              <a:t>šymas</a:t>
            </a:r>
            <a:r>
              <a:rPr lang="lt-LT" sz="2800" dirty="0"/>
              <a:t> išnagrinėjamas per 1 mėnesį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800" dirty="0"/>
              <a:t>Įtraukiama 3 metams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800" u="sng" dirty="0"/>
              <a:t>Neįtraukta</a:t>
            </a:r>
            <a:r>
              <a:rPr lang="lt-LT" sz="2800" dirty="0"/>
              <a:t> įmonė pakartotinį prašymą gali teikti po 6 mėnesių, i</a:t>
            </a:r>
            <a:r>
              <a:rPr lang="lt-LT" sz="2800" u="sng" dirty="0"/>
              <a:t>šbraukta</a:t>
            </a:r>
            <a:r>
              <a:rPr lang="lt-LT" sz="2800" dirty="0"/>
              <a:t> – po 1 metų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t-LT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t-LT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46572D-D8BF-4458-8666-32E58577B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lt-LT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6DAF46-C865-40A4-A8A3-4BCAFDF19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MIGRACIJOS DEPARTAMENTAS PRIE LIETUVOS RESPUBLIKOS VIDAUS REIKALŲ MINISTERIJOS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ED0164-A43F-49DD-BE30-10DEC7884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DF9A09A-57AE-4F1F-88D9-90CC9F07D7E8}" type="slidenum">
              <a:rPr lang="lt-LT" smtClean="0"/>
              <a:t>8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31749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68C82596-E459-4914-9355-88668F923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998" y="182880"/>
            <a:ext cx="9087473" cy="1097280"/>
          </a:xfrm>
        </p:spPr>
        <p:txBody>
          <a:bodyPr/>
          <a:lstStyle/>
          <a:p>
            <a:pPr algn="ctr"/>
            <a:r>
              <a:rPr lang="lt-LT" sz="3600" dirty="0"/>
              <a:t>Sąrašas skelbiamas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988D48-BB35-4447-AA89-866A2AC1D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lt-LT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128217-6571-4720-971F-8912C438A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MIGRACIJOS DEPARTAMENTAS PRIE LIETUVOS RESPUBLIKOS VIDAUS REIKALŲ MINISTERIJOS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A874BF-2997-45AC-97C5-8CF2FF49D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DF9A09A-57AE-4F1F-88D9-90CC9F07D7E8}" type="slidenum">
              <a:rPr lang="lt-LT" smtClean="0"/>
              <a:t>9</a:t>
            </a:fld>
            <a:endParaRPr lang="lt-LT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E1CF827-3CFE-4692-8A38-A646358758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140" y="1400311"/>
            <a:ext cx="8203187" cy="5703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820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Viršeli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uslapi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„Office“ tema">
  <a:themeElements>
    <a:clrScheme name="Pagrindinės spalvos">
      <a:dk1>
        <a:srgbClr val="2F5496"/>
      </a:dk1>
      <a:lt1>
        <a:sysClr val="window" lastClr="FFFFFF"/>
      </a:lt1>
      <a:dk2>
        <a:srgbClr val="2F5496"/>
      </a:dk2>
      <a:lt2>
        <a:srgbClr val="E7E6E6"/>
      </a:lt2>
      <a:accent1>
        <a:srgbClr val="48A1FA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7508</TotalTime>
  <Words>415</Words>
  <Application>Microsoft Office PowerPoint</Application>
  <PresentationFormat>Custom</PresentationFormat>
  <Paragraphs>72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Liberation Sans</vt:lpstr>
      <vt:lpstr>StarSymbol</vt:lpstr>
      <vt:lpstr>Times New Roman</vt:lpstr>
      <vt:lpstr>Viršelis</vt:lpstr>
      <vt:lpstr>Puslapis</vt:lpstr>
      <vt:lpstr>Patvirtintų įmonių sąrašas</vt:lpstr>
      <vt:lpstr>Būti sąraše – neprivaloma </vt:lpstr>
      <vt:lpstr>Sąrašo sudarymo principas</vt:lpstr>
      <vt:lpstr>Kriterijai</vt:lpstr>
      <vt:lpstr>Prašymo pateikimas</vt:lpstr>
      <vt:lpstr>Prašymo pateikimas</vt:lpstr>
      <vt:lpstr>Prašymą siųsti</vt:lpstr>
      <vt:lpstr>Terminai</vt:lpstr>
      <vt:lpstr>Sąrašas skelbiamas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Kestutis</dc:creator>
  <cp:lastModifiedBy>Liucija Zaksaitė</cp:lastModifiedBy>
  <cp:revision>92</cp:revision>
  <dcterms:created xsi:type="dcterms:W3CDTF">2017-06-30T10:15:55Z</dcterms:created>
  <dcterms:modified xsi:type="dcterms:W3CDTF">2019-11-12T14:24:39Z</dcterms:modified>
</cp:coreProperties>
</file>